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2" r:id="rId2"/>
    <p:sldId id="273" r:id="rId3"/>
    <p:sldId id="274" r:id="rId4"/>
    <p:sldId id="275" r:id="rId5"/>
    <p:sldId id="276" r:id="rId6"/>
    <p:sldId id="278" r:id="rId7"/>
    <p:sldId id="277" r:id="rId8"/>
    <p:sldId id="280" r:id="rId9"/>
    <p:sldId id="282" r:id="rId10"/>
    <p:sldId id="304" r:id="rId11"/>
    <p:sldId id="292" r:id="rId12"/>
    <p:sldId id="302" r:id="rId13"/>
    <p:sldId id="290" r:id="rId14"/>
    <p:sldId id="295" r:id="rId15"/>
    <p:sldId id="316" r:id="rId16"/>
    <p:sldId id="303" r:id="rId17"/>
    <p:sldId id="312" r:id="rId18"/>
    <p:sldId id="291" r:id="rId19"/>
    <p:sldId id="284" r:id="rId20"/>
    <p:sldId id="283" r:id="rId21"/>
    <p:sldId id="286" r:id="rId22"/>
    <p:sldId id="305" r:id="rId23"/>
    <p:sldId id="285" r:id="rId24"/>
    <p:sldId id="287" r:id="rId25"/>
    <p:sldId id="307" r:id="rId26"/>
    <p:sldId id="306" r:id="rId27"/>
    <p:sldId id="314" r:id="rId28"/>
    <p:sldId id="315" r:id="rId29"/>
    <p:sldId id="298" r:id="rId30"/>
    <p:sldId id="299" r:id="rId31"/>
    <p:sldId id="300" r:id="rId32"/>
    <p:sldId id="297" r:id="rId33"/>
    <p:sldId id="293" r:id="rId34"/>
    <p:sldId id="301" r:id="rId35"/>
    <p:sldId id="308" r:id="rId36"/>
    <p:sldId id="271" r:id="rId37"/>
    <p:sldId id="2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4EC9D-1B52-40D7-83B7-CEA0488AFFD7}" v="1717" dt="2024-03-22T12:12:19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4" autoAdjust="0"/>
    <p:restoredTop sz="73121" autoAdjust="0"/>
  </p:normalViewPr>
  <p:slideViewPr>
    <p:cSldViewPr snapToGrid="0" showGuides="1">
      <p:cViewPr varScale="1">
        <p:scale>
          <a:sx n="32" d="100"/>
          <a:sy n="32" d="100"/>
        </p:scale>
        <p:origin x="951" y="22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Stump" userId="55e0f771-e187-4060-aa1b-74c847792bfe" providerId="ADAL" clId="{9984EC9D-1B52-40D7-83B7-CEA0488AFFD7}"/>
    <pc:docChg chg="undo custSel addSld delSld modSld sldOrd modMainMaster">
      <pc:chgData name="Bruce Stump" userId="55e0f771-e187-4060-aa1b-74c847792bfe" providerId="ADAL" clId="{9984EC9D-1B52-40D7-83B7-CEA0488AFFD7}" dt="2024-03-24T23:55:06.545" v="5474" actId="20577"/>
      <pc:docMkLst>
        <pc:docMk/>
      </pc:docMkLst>
      <pc:sldChg chg="modTransition">
        <pc:chgData name="Bruce Stump" userId="55e0f771-e187-4060-aa1b-74c847792bfe" providerId="ADAL" clId="{9984EC9D-1B52-40D7-83B7-CEA0488AFFD7}" dt="2024-02-17T02:12:01.842" v="1815"/>
        <pc:sldMkLst>
          <pc:docMk/>
          <pc:sldMk cId="194438742" sldId="270"/>
        </pc:sldMkLst>
      </pc:sldChg>
      <pc:sldChg chg="modTransition">
        <pc:chgData name="Bruce Stump" userId="55e0f771-e187-4060-aa1b-74c847792bfe" providerId="ADAL" clId="{9984EC9D-1B52-40D7-83B7-CEA0488AFFD7}" dt="2024-02-17T02:11:52.663" v="1814"/>
        <pc:sldMkLst>
          <pc:docMk/>
          <pc:sldMk cId="158319760" sldId="271"/>
        </pc:sldMkLst>
      </pc:sldChg>
      <pc:sldChg chg="modSp mod">
        <pc:chgData name="Bruce Stump" userId="55e0f771-e187-4060-aa1b-74c847792bfe" providerId="ADAL" clId="{9984EC9D-1B52-40D7-83B7-CEA0488AFFD7}" dt="2024-01-30T22:06:57.138" v="361" actId="1076"/>
        <pc:sldMkLst>
          <pc:docMk/>
          <pc:sldMk cId="4075858320" sldId="272"/>
        </pc:sldMkLst>
        <pc:spChg chg="mod">
          <ac:chgData name="Bruce Stump" userId="55e0f771-e187-4060-aa1b-74c847792bfe" providerId="ADAL" clId="{9984EC9D-1B52-40D7-83B7-CEA0488AFFD7}" dt="2024-01-30T22:05:07.503" v="351" actId="1076"/>
          <ac:spMkLst>
            <pc:docMk/>
            <pc:sldMk cId="4075858320" sldId="272"/>
            <ac:spMk id="4" creationId="{F39917CF-E2A9-2C8A-6CB1-C7C40155ACE8}"/>
          </ac:spMkLst>
        </pc:spChg>
        <pc:spChg chg="mod">
          <ac:chgData name="Bruce Stump" userId="55e0f771-e187-4060-aa1b-74c847792bfe" providerId="ADAL" clId="{9984EC9D-1B52-40D7-83B7-CEA0488AFFD7}" dt="2024-01-30T22:05:34.501" v="354" actId="1076"/>
          <ac:spMkLst>
            <pc:docMk/>
            <pc:sldMk cId="4075858320" sldId="272"/>
            <ac:spMk id="14" creationId="{375BC586-449D-08FB-4E2D-1B0BDC518E94}"/>
          </ac:spMkLst>
        </pc:spChg>
        <pc:picChg chg="mod">
          <ac:chgData name="Bruce Stump" userId="55e0f771-e187-4060-aa1b-74c847792bfe" providerId="ADAL" clId="{9984EC9D-1B52-40D7-83B7-CEA0488AFFD7}" dt="2024-01-30T22:06:57.138" v="361" actId="1076"/>
          <ac:picMkLst>
            <pc:docMk/>
            <pc:sldMk cId="4075858320" sldId="272"/>
            <ac:picMk id="7" creationId="{F3A08E5F-7763-5B3A-7FF6-95439959FA63}"/>
          </ac:picMkLst>
        </pc:picChg>
        <pc:picChg chg="mod">
          <ac:chgData name="Bruce Stump" userId="55e0f771-e187-4060-aa1b-74c847792bfe" providerId="ADAL" clId="{9984EC9D-1B52-40D7-83B7-CEA0488AFFD7}" dt="2024-01-30T22:05:26.047" v="353" actId="1076"/>
          <ac:picMkLst>
            <pc:docMk/>
            <pc:sldMk cId="4075858320" sldId="272"/>
            <ac:picMk id="11" creationId="{6F6775A1-57BF-0E28-35D7-EEFEE81A7E3A}"/>
          </ac:picMkLst>
        </pc:picChg>
        <pc:picChg chg="mod">
          <ac:chgData name="Bruce Stump" userId="55e0f771-e187-4060-aa1b-74c847792bfe" providerId="ADAL" clId="{9984EC9D-1B52-40D7-83B7-CEA0488AFFD7}" dt="2024-01-30T22:05:47.160" v="356" actId="14100"/>
          <ac:picMkLst>
            <pc:docMk/>
            <pc:sldMk cId="4075858320" sldId="272"/>
            <ac:picMk id="13" creationId="{5E9F274A-4B2B-8BF7-8F3E-91A5C885170E}"/>
          </ac:picMkLst>
        </pc:picChg>
      </pc:sldChg>
      <pc:sldChg chg="addSp delSp modSp mod modAnim">
        <pc:chgData name="Bruce Stump" userId="55e0f771-e187-4060-aa1b-74c847792bfe" providerId="ADAL" clId="{9984EC9D-1B52-40D7-83B7-CEA0488AFFD7}" dt="2024-02-20T00:49:39.294" v="3409"/>
        <pc:sldMkLst>
          <pc:docMk/>
          <pc:sldMk cId="3395070501" sldId="273"/>
        </pc:sldMkLst>
        <pc:spChg chg="del mod">
          <ac:chgData name="Bruce Stump" userId="55e0f771-e187-4060-aa1b-74c847792bfe" providerId="ADAL" clId="{9984EC9D-1B52-40D7-83B7-CEA0488AFFD7}" dt="2024-01-30T22:17:24.361" v="389" actId="478"/>
          <ac:spMkLst>
            <pc:docMk/>
            <pc:sldMk cId="3395070501" sldId="273"/>
            <ac:spMk id="2" creationId="{09582C56-EB1F-B792-9F2F-15AF777BDF02}"/>
          </ac:spMkLst>
        </pc:spChg>
        <pc:spChg chg="add mod">
          <ac:chgData name="Bruce Stump" userId="55e0f771-e187-4060-aa1b-74c847792bfe" providerId="ADAL" clId="{9984EC9D-1B52-40D7-83B7-CEA0488AFFD7}" dt="2024-01-30T22:17:42.233" v="392" actId="1076"/>
          <ac:spMkLst>
            <pc:docMk/>
            <pc:sldMk cId="3395070501" sldId="273"/>
            <ac:spMk id="7" creationId="{1CE2C349-530C-5938-C764-47314511ED5F}"/>
          </ac:spMkLst>
        </pc:spChg>
        <pc:picChg chg="mod">
          <ac:chgData name="Bruce Stump" userId="55e0f771-e187-4060-aa1b-74c847792bfe" providerId="ADAL" clId="{9984EC9D-1B52-40D7-83B7-CEA0488AFFD7}" dt="2024-01-30T22:08:45.985" v="364" actId="1076"/>
          <ac:picMkLst>
            <pc:docMk/>
            <pc:sldMk cId="3395070501" sldId="273"/>
            <ac:picMk id="10" creationId="{A79BB0C7-6F78-5843-1482-8D528AF229CD}"/>
          </ac:picMkLst>
        </pc:picChg>
      </pc:sldChg>
      <pc:sldChg chg="addSp delSp modSp mod modTransition">
        <pc:chgData name="Bruce Stump" userId="55e0f771-e187-4060-aa1b-74c847792bfe" providerId="ADAL" clId="{9984EC9D-1B52-40D7-83B7-CEA0488AFFD7}" dt="2024-03-19T22:37:25.122" v="5199"/>
        <pc:sldMkLst>
          <pc:docMk/>
          <pc:sldMk cId="4103647893" sldId="274"/>
        </pc:sldMkLst>
        <pc:spChg chg="add del mod">
          <ac:chgData name="Bruce Stump" userId="55e0f771-e187-4060-aa1b-74c847792bfe" providerId="ADAL" clId="{9984EC9D-1B52-40D7-83B7-CEA0488AFFD7}" dt="2024-03-19T22:26:38.783" v="5181" actId="478"/>
          <ac:spMkLst>
            <pc:docMk/>
            <pc:sldMk cId="4103647893" sldId="274"/>
            <ac:spMk id="3" creationId="{64C20E08-DE7D-964B-0641-64D0A469A4B8}"/>
          </ac:spMkLst>
        </pc:spChg>
        <pc:spChg chg="mod">
          <ac:chgData name="Bruce Stump" userId="55e0f771-e187-4060-aa1b-74c847792bfe" providerId="ADAL" clId="{9984EC9D-1B52-40D7-83B7-CEA0488AFFD7}" dt="2024-03-19T22:28:13.427" v="5195" actId="1076"/>
          <ac:spMkLst>
            <pc:docMk/>
            <pc:sldMk cId="4103647893" sldId="274"/>
            <ac:spMk id="4" creationId="{04E944FE-375E-E056-BBFF-942C6ADB48C9}"/>
          </ac:spMkLst>
        </pc:spChg>
        <pc:spChg chg="mod">
          <ac:chgData name="Bruce Stump" userId="55e0f771-e187-4060-aa1b-74c847792bfe" providerId="ADAL" clId="{9984EC9D-1B52-40D7-83B7-CEA0488AFFD7}" dt="2024-03-19T22:27:21.942" v="5190" actId="1076"/>
          <ac:spMkLst>
            <pc:docMk/>
            <pc:sldMk cId="4103647893" sldId="274"/>
            <ac:spMk id="7" creationId="{842198D9-623B-1A93-4803-D50FFB12DC77}"/>
          </ac:spMkLst>
        </pc:spChg>
        <pc:spChg chg="mod">
          <ac:chgData name="Bruce Stump" userId="55e0f771-e187-4060-aa1b-74c847792bfe" providerId="ADAL" clId="{9984EC9D-1B52-40D7-83B7-CEA0488AFFD7}" dt="2024-03-19T22:27:40.446" v="5192" actId="1076"/>
          <ac:spMkLst>
            <pc:docMk/>
            <pc:sldMk cId="4103647893" sldId="274"/>
            <ac:spMk id="11" creationId="{AF5434AF-C628-8D73-00D5-6806BD1857C8}"/>
          </ac:spMkLst>
        </pc:spChg>
        <pc:spChg chg="mod">
          <ac:chgData name="Bruce Stump" userId="55e0f771-e187-4060-aa1b-74c847792bfe" providerId="ADAL" clId="{9984EC9D-1B52-40D7-83B7-CEA0488AFFD7}" dt="2024-03-19T22:27:52.456" v="5193" actId="1076"/>
          <ac:spMkLst>
            <pc:docMk/>
            <pc:sldMk cId="4103647893" sldId="274"/>
            <ac:spMk id="12" creationId="{40B1E222-0F53-651A-354B-C47F4D257C22}"/>
          </ac:spMkLst>
        </pc:spChg>
        <pc:picChg chg="add del mod">
          <ac:chgData name="Bruce Stump" userId="55e0f771-e187-4060-aa1b-74c847792bfe" providerId="ADAL" clId="{9984EC9D-1B52-40D7-83B7-CEA0488AFFD7}" dt="2024-03-19T22:26:33.053" v="5180" actId="478"/>
          <ac:picMkLst>
            <pc:docMk/>
            <pc:sldMk cId="4103647893" sldId="274"/>
            <ac:picMk id="2" creationId="{E1E874BB-96DC-22B4-75F4-395427F9015A}"/>
          </ac:picMkLst>
        </pc:picChg>
        <pc:picChg chg="mod">
          <ac:chgData name="Bruce Stump" userId="55e0f771-e187-4060-aa1b-74c847792bfe" providerId="ADAL" clId="{9984EC9D-1B52-40D7-83B7-CEA0488AFFD7}" dt="2024-03-19T22:34:13.394" v="5196"/>
          <ac:picMkLst>
            <pc:docMk/>
            <pc:sldMk cId="4103647893" sldId="274"/>
            <ac:picMk id="13" creationId="{454270AA-FA2D-5B72-CA92-C7840A681504}"/>
          </ac:picMkLst>
        </pc:picChg>
        <pc:picChg chg="mod">
          <ac:chgData name="Bruce Stump" userId="55e0f771-e187-4060-aa1b-74c847792bfe" providerId="ADAL" clId="{9984EC9D-1B52-40D7-83B7-CEA0488AFFD7}" dt="2024-03-19T22:35:36.995" v="5197"/>
          <ac:picMkLst>
            <pc:docMk/>
            <pc:sldMk cId="4103647893" sldId="274"/>
            <ac:picMk id="14" creationId="{326647C6-F07C-85CE-D007-1E5D30C9DB9D}"/>
          </ac:picMkLst>
        </pc:picChg>
        <pc:picChg chg="mod">
          <ac:chgData name="Bruce Stump" userId="55e0f771-e187-4060-aa1b-74c847792bfe" providerId="ADAL" clId="{9984EC9D-1B52-40D7-83B7-CEA0488AFFD7}" dt="2024-03-19T22:36:30.424" v="5198"/>
          <ac:picMkLst>
            <pc:docMk/>
            <pc:sldMk cId="4103647893" sldId="274"/>
            <ac:picMk id="15" creationId="{362F722C-EE15-FA98-B278-99B3B5182AC2}"/>
          </ac:picMkLst>
        </pc:picChg>
        <pc:picChg chg="mod">
          <ac:chgData name="Bruce Stump" userId="55e0f771-e187-4060-aa1b-74c847792bfe" providerId="ADAL" clId="{9984EC9D-1B52-40D7-83B7-CEA0488AFFD7}" dt="2024-03-19T22:37:25.122" v="5199"/>
          <ac:picMkLst>
            <pc:docMk/>
            <pc:sldMk cId="4103647893" sldId="274"/>
            <ac:picMk id="16" creationId="{0E6A136E-7D1A-BCF3-794F-0CA019823DE5}"/>
          </ac:picMkLst>
        </pc:picChg>
      </pc:sldChg>
      <pc:sldChg chg="modSp mod modTransition">
        <pc:chgData name="Bruce Stump" userId="55e0f771-e187-4060-aa1b-74c847792bfe" providerId="ADAL" clId="{9984EC9D-1B52-40D7-83B7-CEA0488AFFD7}" dt="2024-03-19T22:38:45.178" v="5200"/>
        <pc:sldMkLst>
          <pc:docMk/>
          <pc:sldMk cId="3219307401" sldId="275"/>
        </pc:sldMkLst>
        <pc:spChg chg="mod">
          <ac:chgData name="Bruce Stump" userId="55e0f771-e187-4060-aa1b-74c847792bfe" providerId="ADAL" clId="{9984EC9D-1B52-40D7-83B7-CEA0488AFFD7}" dt="2024-01-30T22:10:56.732" v="366" actId="14100"/>
          <ac:spMkLst>
            <pc:docMk/>
            <pc:sldMk cId="3219307401" sldId="275"/>
            <ac:spMk id="3" creationId="{DFB6FE10-9C7F-C740-23C4-1F402D9EA81F}"/>
          </ac:spMkLst>
        </pc:spChg>
        <pc:picChg chg="mod">
          <ac:chgData name="Bruce Stump" userId="55e0f771-e187-4060-aa1b-74c847792bfe" providerId="ADAL" clId="{9984EC9D-1B52-40D7-83B7-CEA0488AFFD7}" dt="2024-03-19T22:38:45.178" v="5200"/>
          <ac:picMkLst>
            <pc:docMk/>
            <pc:sldMk cId="3219307401" sldId="275"/>
            <ac:picMk id="2" creationId="{FC9AFBD9-AEB3-B966-6979-8B16C774FCF8}"/>
          </ac:picMkLst>
        </pc:picChg>
      </pc:sldChg>
      <pc:sldChg chg="modSp mod modAnim modNotesTx">
        <pc:chgData name="Bruce Stump" userId="55e0f771-e187-4060-aa1b-74c847792bfe" providerId="ADAL" clId="{9984EC9D-1B52-40D7-83B7-CEA0488AFFD7}" dt="2024-03-19T21:52:00.099" v="5122" actId="1076"/>
        <pc:sldMkLst>
          <pc:docMk/>
          <pc:sldMk cId="477227310" sldId="276"/>
        </pc:sldMkLst>
        <pc:spChg chg="mod">
          <ac:chgData name="Bruce Stump" userId="55e0f771-e187-4060-aa1b-74c847792bfe" providerId="ADAL" clId="{9984EC9D-1B52-40D7-83B7-CEA0488AFFD7}" dt="2024-03-19T21:51:40.270" v="5117" actId="1076"/>
          <ac:spMkLst>
            <pc:docMk/>
            <pc:sldMk cId="477227310" sldId="276"/>
            <ac:spMk id="2" creationId="{D04DA7D0-2C1E-4145-1385-051BD5E06BFC}"/>
          </ac:spMkLst>
        </pc:spChg>
        <pc:spChg chg="mod">
          <ac:chgData name="Bruce Stump" userId="55e0f771-e187-4060-aa1b-74c847792bfe" providerId="ADAL" clId="{9984EC9D-1B52-40D7-83B7-CEA0488AFFD7}" dt="2024-03-19T21:51:43.159" v="5118" actId="1076"/>
          <ac:spMkLst>
            <pc:docMk/>
            <pc:sldMk cId="477227310" sldId="276"/>
            <ac:spMk id="3" creationId="{DB29FCFC-4C4C-8F32-6CC0-B34C74A1B758}"/>
          </ac:spMkLst>
        </pc:spChg>
        <pc:spChg chg="mod">
          <ac:chgData name="Bruce Stump" userId="55e0f771-e187-4060-aa1b-74c847792bfe" providerId="ADAL" clId="{9984EC9D-1B52-40D7-83B7-CEA0488AFFD7}" dt="2024-03-19T21:51:46.695" v="5119" actId="1076"/>
          <ac:spMkLst>
            <pc:docMk/>
            <pc:sldMk cId="477227310" sldId="276"/>
            <ac:spMk id="4" creationId="{40D9C8A6-A0FB-8961-3C7B-A34E8B1658E0}"/>
          </ac:spMkLst>
        </pc:spChg>
        <pc:spChg chg="mod">
          <ac:chgData name="Bruce Stump" userId="55e0f771-e187-4060-aa1b-74c847792bfe" providerId="ADAL" clId="{9984EC9D-1B52-40D7-83B7-CEA0488AFFD7}" dt="2024-03-19T21:51:51.667" v="5120" actId="1076"/>
          <ac:spMkLst>
            <pc:docMk/>
            <pc:sldMk cId="477227310" sldId="276"/>
            <ac:spMk id="5" creationId="{E72E97CA-C9B6-04B9-CC2E-BC8CB41C6801}"/>
          </ac:spMkLst>
        </pc:spChg>
        <pc:spChg chg="mod">
          <ac:chgData name="Bruce Stump" userId="55e0f771-e187-4060-aa1b-74c847792bfe" providerId="ADAL" clId="{9984EC9D-1B52-40D7-83B7-CEA0488AFFD7}" dt="2024-03-19T21:51:55.567" v="5121" actId="1076"/>
          <ac:spMkLst>
            <pc:docMk/>
            <pc:sldMk cId="477227310" sldId="276"/>
            <ac:spMk id="6" creationId="{248B518D-731D-82BB-29A1-0D6CE53B7C7A}"/>
          </ac:spMkLst>
        </pc:spChg>
        <pc:spChg chg="mod">
          <ac:chgData name="Bruce Stump" userId="55e0f771-e187-4060-aa1b-74c847792bfe" providerId="ADAL" clId="{9984EC9D-1B52-40D7-83B7-CEA0488AFFD7}" dt="2024-03-19T21:52:00.099" v="5122" actId="1076"/>
          <ac:spMkLst>
            <pc:docMk/>
            <pc:sldMk cId="477227310" sldId="276"/>
            <ac:spMk id="7" creationId="{3499B1C3-4163-3668-42C3-CBE0F948A1D0}"/>
          </ac:spMkLst>
        </pc:spChg>
      </pc:sldChg>
      <pc:sldChg chg="modNotesTx">
        <pc:chgData name="Bruce Stump" userId="55e0f771-e187-4060-aa1b-74c847792bfe" providerId="ADAL" clId="{9984EC9D-1B52-40D7-83B7-CEA0488AFFD7}" dt="2024-02-25T18:31:53.464" v="3880" actId="20577"/>
        <pc:sldMkLst>
          <pc:docMk/>
          <pc:sldMk cId="2384390429" sldId="277"/>
        </pc:sldMkLst>
      </pc:sldChg>
      <pc:sldChg chg="modSp mod modAnim">
        <pc:chgData name="Bruce Stump" userId="55e0f771-e187-4060-aa1b-74c847792bfe" providerId="ADAL" clId="{9984EC9D-1B52-40D7-83B7-CEA0488AFFD7}" dt="2024-02-20T00:50:46.919" v="3416"/>
        <pc:sldMkLst>
          <pc:docMk/>
          <pc:sldMk cId="1708740797" sldId="278"/>
        </pc:sldMkLst>
        <pc:picChg chg="mod">
          <ac:chgData name="Bruce Stump" userId="55e0f771-e187-4060-aa1b-74c847792bfe" providerId="ADAL" clId="{9984EC9D-1B52-40D7-83B7-CEA0488AFFD7}" dt="2024-02-19T17:26:52.141" v="1823" actId="207"/>
          <ac:picMkLst>
            <pc:docMk/>
            <pc:sldMk cId="1708740797" sldId="278"/>
            <ac:picMk id="5" creationId="{67EB6C51-D97F-E618-4181-744C5EA6442E}"/>
          </ac:picMkLst>
        </pc:picChg>
      </pc:sldChg>
      <pc:sldChg chg="addSp delSp modSp add del mod modAnim">
        <pc:chgData name="Bruce Stump" userId="55e0f771-e187-4060-aa1b-74c847792bfe" providerId="ADAL" clId="{9984EC9D-1B52-40D7-83B7-CEA0488AFFD7}" dt="2024-02-25T18:32:07.913" v="3881" actId="47"/>
        <pc:sldMkLst>
          <pc:docMk/>
          <pc:sldMk cId="2229265854" sldId="279"/>
        </pc:sldMkLst>
        <pc:spChg chg="del">
          <ac:chgData name="Bruce Stump" userId="55e0f771-e187-4060-aa1b-74c847792bfe" providerId="ADAL" clId="{9984EC9D-1B52-40D7-83B7-CEA0488AFFD7}" dt="2024-01-30T22:25:09.742" v="414" actId="478"/>
          <ac:spMkLst>
            <pc:docMk/>
            <pc:sldMk cId="2229265854" sldId="279"/>
            <ac:spMk id="2" creationId="{19F34EC1-58BB-5D91-803B-C6B2A97A58AF}"/>
          </ac:spMkLst>
        </pc:spChg>
        <pc:spChg chg="del">
          <ac:chgData name="Bruce Stump" userId="55e0f771-e187-4060-aa1b-74c847792bfe" providerId="ADAL" clId="{9984EC9D-1B52-40D7-83B7-CEA0488AFFD7}" dt="2024-01-30T22:25:14.397" v="415" actId="478"/>
          <ac:spMkLst>
            <pc:docMk/>
            <pc:sldMk cId="2229265854" sldId="279"/>
            <ac:spMk id="4" creationId="{755A631C-3CB4-D142-16D3-EEF821A47EE9}"/>
          </ac:spMkLst>
        </pc:spChg>
        <pc:spChg chg="add mod">
          <ac:chgData name="Bruce Stump" userId="55e0f771-e187-4060-aa1b-74c847792bfe" providerId="ADAL" clId="{9984EC9D-1B52-40D7-83B7-CEA0488AFFD7}" dt="2024-01-30T22:25:52.177" v="420" actId="1076"/>
          <ac:spMkLst>
            <pc:docMk/>
            <pc:sldMk cId="2229265854" sldId="279"/>
            <ac:spMk id="6" creationId="{6FADFB84-AC9D-C870-96E8-C11510552CA6}"/>
          </ac:spMkLst>
        </pc:spChg>
        <pc:spChg chg="add mod">
          <ac:chgData name="Bruce Stump" userId="55e0f771-e187-4060-aa1b-74c847792bfe" providerId="ADAL" clId="{9984EC9D-1B52-40D7-83B7-CEA0488AFFD7}" dt="2024-01-30T22:25:48.582" v="419" actId="1076"/>
          <ac:spMkLst>
            <pc:docMk/>
            <pc:sldMk cId="2229265854" sldId="279"/>
            <ac:spMk id="7" creationId="{3CE28F8D-3B94-B1F7-6AA0-97B80131359C}"/>
          </ac:spMkLst>
        </pc:spChg>
      </pc:sldChg>
      <pc:sldChg chg="addSp delSp modSp mod modAnim">
        <pc:chgData name="Bruce Stump" userId="55e0f771-e187-4060-aa1b-74c847792bfe" providerId="ADAL" clId="{9984EC9D-1B52-40D7-83B7-CEA0488AFFD7}" dt="2024-02-20T00:51:45.165" v="3424"/>
        <pc:sldMkLst>
          <pc:docMk/>
          <pc:sldMk cId="1517058853" sldId="280"/>
        </pc:sldMkLst>
        <pc:spChg chg="del">
          <ac:chgData name="Bruce Stump" userId="55e0f771-e187-4060-aa1b-74c847792bfe" providerId="ADAL" clId="{9984EC9D-1B52-40D7-83B7-CEA0488AFFD7}" dt="2024-01-30T22:27:06.683" v="450" actId="478"/>
          <ac:spMkLst>
            <pc:docMk/>
            <pc:sldMk cId="1517058853" sldId="280"/>
            <ac:spMk id="2" creationId="{34A9DC93-A2B4-EB6F-334C-23CACB1F98DE}"/>
          </ac:spMkLst>
        </pc:spChg>
        <pc:spChg chg="mod">
          <ac:chgData name="Bruce Stump" userId="55e0f771-e187-4060-aa1b-74c847792bfe" providerId="ADAL" clId="{9984EC9D-1B52-40D7-83B7-CEA0488AFFD7}" dt="2024-01-30T22:27:29.037" v="454" actId="1076"/>
          <ac:spMkLst>
            <pc:docMk/>
            <pc:sldMk cId="1517058853" sldId="280"/>
            <ac:spMk id="3" creationId="{60B73678-9968-AA23-F25D-B5E6E3AA006B}"/>
          </ac:spMkLst>
        </pc:spChg>
        <pc:spChg chg="mod">
          <ac:chgData name="Bruce Stump" userId="55e0f771-e187-4060-aa1b-74c847792bfe" providerId="ADAL" clId="{9984EC9D-1B52-40D7-83B7-CEA0488AFFD7}" dt="2024-01-30T22:28:09.169" v="459" actId="1076"/>
          <ac:spMkLst>
            <pc:docMk/>
            <pc:sldMk cId="1517058853" sldId="280"/>
            <ac:spMk id="4" creationId="{70B5C213-226E-C0D7-CBC4-7BE019E51D12}"/>
          </ac:spMkLst>
        </pc:spChg>
        <pc:spChg chg="mod">
          <ac:chgData name="Bruce Stump" userId="55e0f771-e187-4060-aa1b-74c847792bfe" providerId="ADAL" clId="{9984EC9D-1B52-40D7-83B7-CEA0488AFFD7}" dt="2024-01-30T22:27:38.275" v="456" actId="1076"/>
          <ac:spMkLst>
            <pc:docMk/>
            <pc:sldMk cId="1517058853" sldId="280"/>
            <ac:spMk id="5" creationId="{1C52D644-D43F-F942-71AB-9C063528CD9E}"/>
          </ac:spMkLst>
        </pc:spChg>
        <pc:spChg chg="mod">
          <ac:chgData name="Bruce Stump" userId="55e0f771-e187-4060-aa1b-74c847792bfe" providerId="ADAL" clId="{9984EC9D-1B52-40D7-83B7-CEA0488AFFD7}" dt="2024-01-30T22:27:41.901" v="457" actId="1076"/>
          <ac:spMkLst>
            <pc:docMk/>
            <pc:sldMk cId="1517058853" sldId="280"/>
            <ac:spMk id="6" creationId="{4F6D6216-C7F3-DBCE-7779-B4B60FEC89EA}"/>
          </ac:spMkLst>
        </pc:spChg>
        <pc:spChg chg="mod">
          <ac:chgData name="Bruce Stump" userId="55e0f771-e187-4060-aa1b-74c847792bfe" providerId="ADAL" clId="{9984EC9D-1B52-40D7-83B7-CEA0488AFFD7}" dt="2024-01-30T22:27:45.264" v="458" actId="1076"/>
          <ac:spMkLst>
            <pc:docMk/>
            <pc:sldMk cId="1517058853" sldId="280"/>
            <ac:spMk id="7" creationId="{06553227-80B6-8F75-82EF-D59734E741F6}"/>
          </ac:spMkLst>
        </pc:spChg>
        <pc:spChg chg="add mod">
          <ac:chgData name="Bruce Stump" userId="55e0f771-e187-4060-aa1b-74c847792bfe" providerId="ADAL" clId="{9984EC9D-1B52-40D7-83B7-CEA0488AFFD7}" dt="2024-01-30T22:27:21.581" v="453" actId="1076"/>
          <ac:spMkLst>
            <pc:docMk/>
            <pc:sldMk cId="1517058853" sldId="280"/>
            <ac:spMk id="8" creationId="{A26418F5-11FB-2ACE-7409-1A0331102A39}"/>
          </ac:spMkLst>
        </pc:spChg>
      </pc:sldChg>
      <pc:sldChg chg="addSp delSp modSp del mod ord modTransition modAnim">
        <pc:chgData name="Bruce Stump" userId="55e0f771-e187-4060-aa1b-74c847792bfe" providerId="ADAL" clId="{9984EC9D-1B52-40D7-83B7-CEA0488AFFD7}" dt="2024-02-25T18:42:11.188" v="3970" actId="47"/>
        <pc:sldMkLst>
          <pc:docMk/>
          <pc:sldMk cId="1987963882" sldId="281"/>
        </pc:sldMkLst>
        <pc:spChg chg="del">
          <ac:chgData name="Bruce Stump" userId="55e0f771-e187-4060-aa1b-74c847792bfe" providerId="ADAL" clId="{9984EC9D-1B52-40D7-83B7-CEA0488AFFD7}" dt="2024-01-30T22:30:08.979" v="593" actId="478"/>
          <ac:spMkLst>
            <pc:docMk/>
            <pc:sldMk cId="1987963882" sldId="281"/>
            <ac:spMk id="2" creationId="{2EA334E4-3C94-DE84-B2E6-61E3023353C7}"/>
          </ac:spMkLst>
        </pc:spChg>
        <pc:spChg chg="del">
          <ac:chgData name="Bruce Stump" userId="55e0f771-e187-4060-aa1b-74c847792bfe" providerId="ADAL" clId="{9984EC9D-1B52-40D7-83B7-CEA0488AFFD7}" dt="2024-01-30T22:30:14.347" v="594" actId="478"/>
          <ac:spMkLst>
            <pc:docMk/>
            <pc:sldMk cId="1987963882" sldId="281"/>
            <ac:spMk id="5" creationId="{110F2686-F432-BD75-7B66-C65F94C20D01}"/>
          </ac:spMkLst>
        </pc:spChg>
        <pc:spChg chg="add mod">
          <ac:chgData name="Bruce Stump" userId="55e0f771-e187-4060-aa1b-74c847792bfe" providerId="ADAL" clId="{9984EC9D-1B52-40D7-83B7-CEA0488AFFD7}" dt="2024-01-30T22:30:32.861" v="597" actId="1076"/>
          <ac:spMkLst>
            <pc:docMk/>
            <pc:sldMk cId="1987963882" sldId="281"/>
            <ac:spMk id="7" creationId="{C605C2C6-D305-03B7-6271-A0AA83FC1FFE}"/>
          </ac:spMkLst>
        </pc:spChg>
        <pc:spChg chg="add mod">
          <ac:chgData name="Bruce Stump" userId="55e0f771-e187-4060-aa1b-74c847792bfe" providerId="ADAL" clId="{9984EC9D-1B52-40D7-83B7-CEA0488AFFD7}" dt="2024-01-30T22:30:25.615" v="596" actId="1076"/>
          <ac:spMkLst>
            <pc:docMk/>
            <pc:sldMk cId="1987963882" sldId="281"/>
            <ac:spMk id="8" creationId="{BB4DFED5-3461-9A2C-376E-E83A0C9DC8BD}"/>
          </ac:spMkLst>
        </pc:spChg>
      </pc:sldChg>
      <pc:sldChg chg="ord modNotesTx">
        <pc:chgData name="Bruce Stump" userId="55e0f771-e187-4060-aa1b-74c847792bfe" providerId="ADAL" clId="{9984EC9D-1B52-40D7-83B7-CEA0488AFFD7}" dt="2024-02-25T18:41:52.905" v="3969" actId="20577"/>
        <pc:sldMkLst>
          <pc:docMk/>
          <pc:sldMk cId="2692850480" sldId="282"/>
        </pc:sldMkLst>
      </pc:sldChg>
      <pc:sldChg chg="addSp delSp modSp mod modAnim">
        <pc:chgData name="Bruce Stump" userId="55e0f771-e187-4060-aa1b-74c847792bfe" providerId="ADAL" clId="{9984EC9D-1B52-40D7-83B7-CEA0488AFFD7}" dt="2024-03-22T11:52:21.501" v="5292" actId="14100"/>
        <pc:sldMkLst>
          <pc:docMk/>
          <pc:sldMk cId="2056481127" sldId="283"/>
        </pc:sldMkLst>
        <pc:spChg chg="del">
          <ac:chgData name="Bruce Stump" userId="55e0f771-e187-4060-aa1b-74c847792bfe" providerId="ADAL" clId="{9984EC9D-1B52-40D7-83B7-CEA0488AFFD7}" dt="2024-01-30T23:02:09.305" v="1282" actId="478"/>
          <ac:spMkLst>
            <pc:docMk/>
            <pc:sldMk cId="2056481127" sldId="283"/>
            <ac:spMk id="2" creationId="{34A7A78A-204F-9686-352D-DEC26E79296E}"/>
          </ac:spMkLst>
        </pc:spChg>
        <pc:spChg chg="mod">
          <ac:chgData name="Bruce Stump" userId="55e0f771-e187-4060-aa1b-74c847792bfe" providerId="ADAL" clId="{9984EC9D-1B52-40D7-83B7-CEA0488AFFD7}" dt="2024-01-30T23:02:20.184" v="1284" actId="1076"/>
          <ac:spMkLst>
            <pc:docMk/>
            <pc:sldMk cId="2056481127" sldId="283"/>
            <ac:spMk id="3" creationId="{429338EB-B722-754B-5EFB-79F6F6F51D19}"/>
          </ac:spMkLst>
        </pc:spChg>
        <pc:spChg chg="mod">
          <ac:chgData name="Bruce Stump" userId="55e0f771-e187-4060-aa1b-74c847792bfe" providerId="ADAL" clId="{9984EC9D-1B52-40D7-83B7-CEA0488AFFD7}" dt="2024-03-22T11:52:21.501" v="5292" actId="14100"/>
          <ac:spMkLst>
            <pc:docMk/>
            <pc:sldMk cId="2056481127" sldId="283"/>
            <ac:spMk id="4" creationId="{9AA02511-ADC5-EB9F-86E0-A2C1F016D61F}"/>
          </ac:spMkLst>
        </pc:spChg>
        <pc:spChg chg="mod">
          <ac:chgData name="Bruce Stump" userId="55e0f771-e187-4060-aa1b-74c847792bfe" providerId="ADAL" clId="{9984EC9D-1B52-40D7-83B7-CEA0488AFFD7}" dt="2024-01-30T23:02:26.387" v="1286" actId="1076"/>
          <ac:spMkLst>
            <pc:docMk/>
            <pc:sldMk cId="2056481127" sldId="283"/>
            <ac:spMk id="5" creationId="{D4501C70-E920-4176-33F6-B3C64BFA17D1}"/>
          </ac:spMkLst>
        </pc:spChg>
        <pc:spChg chg="mod">
          <ac:chgData name="Bruce Stump" userId="55e0f771-e187-4060-aa1b-74c847792bfe" providerId="ADAL" clId="{9984EC9D-1B52-40D7-83B7-CEA0488AFFD7}" dt="2024-01-30T23:02:45.645" v="1290" actId="1076"/>
          <ac:spMkLst>
            <pc:docMk/>
            <pc:sldMk cId="2056481127" sldId="283"/>
            <ac:spMk id="6" creationId="{A9A907FF-05A0-3335-406E-AB88BE601462}"/>
          </ac:spMkLst>
        </pc:spChg>
        <pc:spChg chg="add mod">
          <ac:chgData name="Bruce Stump" userId="55e0f771-e187-4060-aa1b-74c847792bfe" providerId="ADAL" clId="{9984EC9D-1B52-40D7-83B7-CEA0488AFFD7}" dt="2024-01-30T23:02:15.780" v="1283" actId="1076"/>
          <ac:spMkLst>
            <pc:docMk/>
            <pc:sldMk cId="2056481127" sldId="283"/>
            <ac:spMk id="7" creationId="{7CED2BF5-9803-9A48-508C-56AD6D0836D7}"/>
          </ac:spMkLst>
        </pc:spChg>
      </pc:sldChg>
      <pc:sldChg chg="addSp delSp modSp mod modAnim modNotesTx">
        <pc:chgData name="Bruce Stump" userId="55e0f771-e187-4060-aa1b-74c847792bfe" providerId="ADAL" clId="{9984EC9D-1B52-40D7-83B7-CEA0488AFFD7}" dt="2024-02-20T01:05:45.571" v="3581" actId="20577"/>
        <pc:sldMkLst>
          <pc:docMk/>
          <pc:sldMk cId="1380640530" sldId="284"/>
        </pc:sldMkLst>
        <pc:spChg chg="del">
          <ac:chgData name="Bruce Stump" userId="55e0f771-e187-4060-aa1b-74c847792bfe" providerId="ADAL" clId="{9984EC9D-1B52-40D7-83B7-CEA0488AFFD7}" dt="2024-01-30T22:58:21.483" v="1164" actId="478"/>
          <ac:spMkLst>
            <pc:docMk/>
            <pc:sldMk cId="1380640530" sldId="284"/>
            <ac:spMk id="2" creationId="{9AA0EC26-A0DA-62F8-F724-CA750B7D530D}"/>
          </ac:spMkLst>
        </pc:spChg>
        <pc:spChg chg="mod">
          <ac:chgData name="Bruce Stump" userId="55e0f771-e187-4060-aa1b-74c847792bfe" providerId="ADAL" clId="{9984EC9D-1B52-40D7-83B7-CEA0488AFFD7}" dt="2024-01-30T22:59:58.718" v="1197" actId="1076"/>
          <ac:spMkLst>
            <pc:docMk/>
            <pc:sldMk cId="1380640530" sldId="284"/>
            <ac:spMk id="3" creationId="{2C96523A-22BA-DA51-0CBC-FBED8D79ED5A}"/>
          </ac:spMkLst>
        </pc:spChg>
        <pc:spChg chg="mod">
          <ac:chgData name="Bruce Stump" userId="55e0f771-e187-4060-aa1b-74c847792bfe" providerId="ADAL" clId="{9984EC9D-1B52-40D7-83B7-CEA0488AFFD7}" dt="2024-01-30T22:59:43.756" v="1196" actId="1076"/>
          <ac:spMkLst>
            <pc:docMk/>
            <pc:sldMk cId="1380640530" sldId="284"/>
            <ac:spMk id="4" creationId="{F2B6777F-E415-CD4B-C836-89A5F5202DE8}"/>
          </ac:spMkLst>
        </pc:spChg>
        <pc:spChg chg="add mod">
          <ac:chgData name="Bruce Stump" userId="55e0f771-e187-4060-aa1b-74c847792bfe" providerId="ADAL" clId="{9984EC9D-1B52-40D7-83B7-CEA0488AFFD7}" dt="2024-01-30T22:58:28.789" v="1165" actId="1076"/>
          <ac:spMkLst>
            <pc:docMk/>
            <pc:sldMk cId="1380640530" sldId="284"/>
            <ac:spMk id="5" creationId="{FFBD8060-50A3-E81D-ECA6-B194D6D9F2DF}"/>
          </ac:spMkLst>
        </pc:spChg>
      </pc:sldChg>
      <pc:sldChg chg="modSp add del mod">
        <pc:chgData name="Bruce Stump" userId="55e0f771-e187-4060-aa1b-74c847792bfe" providerId="ADAL" clId="{9984EC9D-1B52-40D7-83B7-CEA0488AFFD7}" dt="2024-03-22T11:55:14.294" v="5294" actId="2696"/>
        <pc:sldMkLst>
          <pc:docMk/>
          <pc:sldMk cId="118681709" sldId="285"/>
        </pc:sldMkLst>
        <pc:spChg chg="mod">
          <ac:chgData name="Bruce Stump" userId="55e0f771-e187-4060-aa1b-74c847792bfe" providerId="ADAL" clId="{9984EC9D-1B52-40D7-83B7-CEA0488AFFD7}" dt="2024-01-30T23:03:45.040" v="1296" actId="1076"/>
          <ac:spMkLst>
            <pc:docMk/>
            <pc:sldMk cId="118681709" sldId="285"/>
            <ac:spMk id="2" creationId="{8A09B72C-6069-59EE-4A2F-ED83E87F6FFA}"/>
          </ac:spMkLst>
        </pc:spChg>
      </pc:sldChg>
      <pc:sldChg chg="addSp delSp modSp mod modAnim">
        <pc:chgData name="Bruce Stump" userId="55e0f771-e187-4060-aa1b-74c847792bfe" providerId="ADAL" clId="{9984EC9D-1B52-40D7-83B7-CEA0488AFFD7}" dt="2024-02-20T00:55:55.517" v="3438"/>
        <pc:sldMkLst>
          <pc:docMk/>
          <pc:sldMk cId="3109941801" sldId="286"/>
        </pc:sldMkLst>
        <pc:spChg chg="del">
          <ac:chgData name="Bruce Stump" userId="55e0f771-e187-4060-aa1b-74c847792bfe" providerId="ADAL" clId="{9984EC9D-1B52-40D7-83B7-CEA0488AFFD7}" dt="2024-01-30T23:03:19.568" v="1293" actId="478"/>
          <ac:spMkLst>
            <pc:docMk/>
            <pc:sldMk cId="3109941801" sldId="286"/>
            <ac:spMk id="2" creationId="{6CA60DAF-DD91-E6EF-545E-CBAC26B526E7}"/>
          </ac:spMkLst>
        </pc:spChg>
        <pc:spChg chg="add mod">
          <ac:chgData name="Bruce Stump" userId="55e0f771-e187-4060-aa1b-74c847792bfe" providerId="ADAL" clId="{9984EC9D-1B52-40D7-83B7-CEA0488AFFD7}" dt="2024-01-30T23:03:36.852" v="1295" actId="1076"/>
          <ac:spMkLst>
            <pc:docMk/>
            <pc:sldMk cId="3109941801" sldId="286"/>
            <ac:spMk id="5" creationId="{1EB88F00-9120-8FF2-6FEA-DF78028066C5}"/>
          </ac:spMkLst>
        </pc:spChg>
      </pc:sldChg>
      <pc:sldChg chg="addSp delSp modSp mod delAnim modAnim">
        <pc:chgData name="Bruce Stump" userId="55e0f771-e187-4060-aa1b-74c847792bfe" providerId="ADAL" clId="{9984EC9D-1B52-40D7-83B7-CEA0488AFFD7}" dt="2024-03-02T15:14:04.900" v="4559" actId="1076"/>
        <pc:sldMkLst>
          <pc:docMk/>
          <pc:sldMk cId="2018738881" sldId="287"/>
        </pc:sldMkLst>
        <pc:spChg chg="del">
          <ac:chgData name="Bruce Stump" userId="55e0f771-e187-4060-aa1b-74c847792bfe" providerId="ADAL" clId="{9984EC9D-1B52-40D7-83B7-CEA0488AFFD7}" dt="2024-01-30T23:04:37.363" v="1380" actId="478"/>
          <ac:spMkLst>
            <pc:docMk/>
            <pc:sldMk cId="2018738881" sldId="287"/>
            <ac:spMk id="2" creationId="{03C53C25-AE6C-0382-38ED-D1CF77B08356}"/>
          </ac:spMkLst>
        </pc:spChg>
        <pc:spChg chg="mod">
          <ac:chgData name="Bruce Stump" userId="55e0f771-e187-4060-aa1b-74c847792bfe" providerId="ADAL" clId="{9984EC9D-1B52-40D7-83B7-CEA0488AFFD7}" dt="2024-03-02T15:14:04.900" v="4559" actId="1076"/>
          <ac:spMkLst>
            <pc:docMk/>
            <pc:sldMk cId="2018738881" sldId="287"/>
            <ac:spMk id="3" creationId="{6CB7FCAF-EC8B-8B3A-2E3E-B5FB86C0994D}"/>
          </ac:spMkLst>
        </pc:spChg>
        <pc:spChg chg="mod">
          <ac:chgData name="Bruce Stump" userId="55e0f771-e187-4060-aa1b-74c847792bfe" providerId="ADAL" clId="{9984EC9D-1B52-40D7-83B7-CEA0488AFFD7}" dt="2024-03-02T15:13:59.955" v="4558" actId="1076"/>
          <ac:spMkLst>
            <pc:docMk/>
            <pc:sldMk cId="2018738881" sldId="287"/>
            <ac:spMk id="4" creationId="{BEED28E4-4A90-1DC2-69D4-ABDAC8AFFE1E}"/>
          </ac:spMkLst>
        </pc:spChg>
        <pc:spChg chg="mod">
          <ac:chgData name="Bruce Stump" userId="55e0f771-e187-4060-aa1b-74c847792bfe" providerId="ADAL" clId="{9984EC9D-1B52-40D7-83B7-CEA0488AFFD7}" dt="2024-03-02T15:13:55.260" v="4557" actId="1076"/>
          <ac:spMkLst>
            <pc:docMk/>
            <pc:sldMk cId="2018738881" sldId="287"/>
            <ac:spMk id="5" creationId="{114B48A0-911F-CE36-0FFF-15339D669A15}"/>
          </ac:spMkLst>
        </pc:spChg>
        <pc:spChg chg="del mod">
          <ac:chgData name="Bruce Stump" userId="55e0f771-e187-4060-aa1b-74c847792bfe" providerId="ADAL" clId="{9984EC9D-1B52-40D7-83B7-CEA0488AFFD7}" dt="2024-03-02T15:13:51.130" v="4556" actId="478"/>
          <ac:spMkLst>
            <pc:docMk/>
            <pc:sldMk cId="2018738881" sldId="287"/>
            <ac:spMk id="6" creationId="{8B002839-68E1-6680-61E3-2F6737DBFD64}"/>
          </ac:spMkLst>
        </pc:spChg>
        <pc:spChg chg="add mod">
          <ac:chgData name="Bruce Stump" userId="55e0f771-e187-4060-aa1b-74c847792bfe" providerId="ADAL" clId="{9984EC9D-1B52-40D7-83B7-CEA0488AFFD7}" dt="2024-01-30T23:04:44.469" v="1381" actId="1076"/>
          <ac:spMkLst>
            <pc:docMk/>
            <pc:sldMk cId="2018738881" sldId="287"/>
            <ac:spMk id="7" creationId="{F0A9CA7B-3395-819C-80AC-5554EF3AF63E}"/>
          </ac:spMkLst>
        </pc:spChg>
      </pc:sldChg>
      <pc:sldChg chg="addSp delSp modSp del mod">
        <pc:chgData name="Bruce Stump" userId="55e0f771-e187-4060-aa1b-74c847792bfe" providerId="ADAL" clId="{9984EC9D-1B52-40D7-83B7-CEA0488AFFD7}" dt="2024-02-19T22:41:20.881" v="2477" actId="47"/>
        <pc:sldMkLst>
          <pc:docMk/>
          <pc:sldMk cId="2233266887" sldId="288"/>
        </pc:sldMkLst>
        <pc:spChg chg="del">
          <ac:chgData name="Bruce Stump" userId="55e0f771-e187-4060-aa1b-74c847792bfe" providerId="ADAL" clId="{9984EC9D-1B52-40D7-83B7-CEA0488AFFD7}" dt="2024-01-30T22:34:22.661" v="632" actId="478"/>
          <ac:spMkLst>
            <pc:docMk/>
            <pc:sldMk cId="2233266887" sldId="288"/>
            <ac:spMk id="2" creationId="{45D7985C-8603-957B-4016-9D161A69B73D}"/>
          </ac:spMkLst>
        </pc:spChg>
        <pc:spChg chg="mod">
          <ac:chgData name="Bruce Stump" userId="55e0f771-e187-4060-aa1b-74c847792bfe" providerId="ADAL" clId="{9984EC9D-1B52-40D7-83B7-CEA0488AFFD7}" dt="2024-01-30T22:34:32.671" v="634" actId="1076"/>
          <ac:spMkLst>
            <pc:docMk/>
            <pc:sldMk cId="2233266887" sldId="288"/>
            <ac:spMk id="3" creationId="{E163E171-0F3C-C072-5CAD-D4335BB2373F}"/>
          </ac:spMkLst>
        </pc:spChg>
        <pc:spChg chg="mod">
          <ac:chgData name="Bruce Stump" userId="55e0f771-e187-4060-aa1b-74c847792bfe" providerId="ADAL" clId="{9984EC9D-1B52-40D7-83B7-CEA0488AFFD7}" dt="2024-01-30T22:36:17.231" v="697" actId="1076"/>
          <ac:spMkLst>
            <pc:docMk/>
            <pc:sldMk cId="2233266887" sldId="288"/>
            <ac:spMk id="4" creationId="{96262FB4-ACE6-1C34-FE33-B0BEBD04CDAC}"/>
          </ac:spMkLst>
        </pc:spChg>
        <pc:spChg chg="add mod">
          <ac:chgData name="Bruce Stump" userId="55e0f771-e187-4060-aa1b-74c847792bfe" providerId="ADAL" clId="{9984EC9D-1B52-40D7-83B7-CEA0488AFFD7}" dt="2024-01-30T22:34:28.585" v="633" actId="1076"/>
          <ac:spMkLst>
            <pc:docMk/>
            <pc:sldMk cId="2233266887" sldId="288"/>
            <ac:spMk id="5" creationId="{D5956C63-D537-E371-D8C6-965420D13019}"/>
          </ac:spMkLst>
        </pc:spChg>
        <pc:spChg chg="del">
          <ac:chgData name="Bruce Stump" userId="55e0f771-e187-4060-aa1b-74c847792bfe" providerId="ADAL" clId="{9984EC9D-1B52-40D7-83B7-CEA0488AFFD7}" dt="2024-01-30T22:35:54.174" v="693" actId="478"/>
          <ac:spMkLst>
            <pc:docMk/>
            <pc:sldMk cId="2233266887" sldId="288"/>
            <ac:spMk id="6" creationId="{C47147D1-3F5D-B5F3-F112-D80A10603921}"/>
          </ac:spMkLst>
        </pc:spChg>
        <pc:spChg chg="add mod">
          <ac:chgData name="Bruce Stump" userId="55e0f771-e187-4060-aa1b-74c847792bfe" providerId="ADAL" clId="{9984EC9D-1B52-40D7-83B7-CEA0488AFFD7}" dt="2024-01-30T22:36:00.128" v="694" actId="1076"/>
          <ac:spMkLst>
            <pc:docMk/>
            <pc:sldMk cId="2233266887" sldId="288"/>
            <ac:spMk id="7" creationId="{48DA368D-18BE-927B-EE74-0A42CF2D641F}"/>
          </ac:spMkLst>
        </pc:spChg>
      </pc:sldChg>
      <pc:sldChg chg="addSp delSp modSp del mod">
        <pc:chgData name="Bruce Stump" userId="55e0f771-e187-4060-aa1b-74c847792bfe" providerId="ADAL" clId="{9984EC9D-1B52-40D7-83B7-CEA0488AFFD7}" dt="2024-02-19T22:43:55.242" v="2483" actId="47"/>
        <pc:sldMkLst>
          <pc:docMk/>
          <pc:sldMk cId="4255422817" sldId="289"/>
        </pc:sldMkLst>
        <pc:spChg chg="add mod">
          <ac:chgData name="Bruce Stump" userId="55e0f771-e187-4060-aa1b-74c847792bfe" providerId="ADAL" clId="{9984EC9D-1B52-40D7-83B7-CEA0488AFFD7}" dt="2024-01-30T22:39:18.776" v="733" actId="1076"/>
          <ac:spMkLst>
            <pc:docMk/>
            <pc:sldMk cId="4255422817" sldId="289"/>
            <ac:spMk id="2" creationId="{DB46A447-6D43-AC7A-F300-077EDC305377}"/>
          </ac:spMkLst>
        </pc:spChg>
        <pc:spChg chg="mod">
          <ac:chgData name="Bruce Stump" userId="55e0f771-e187-4060-aa1b-74c847792bfe" providerId="ADAL" clId="{9984EC9D-1B52-40D7-83B7-CEA0488AFFD7}" dt="2024-01-30T22:43:04.274" v="769" actId="1076"/>
          <ac:spMkLst>
            <pc:docMk/>
            <pc:sldMk cId="4255422817" sldId="289"/>
            <ac:spMk id="3" creationId="{9E9E07EB-5ECE-2DA6-C309-0E063FA428A7}"/>
          </ac:spMkLst>
        </pc:spChg>
        <pc:spChg chg="del">
          <ac:chgData name="Bruce Stump" userId="55e0f771-e187-4060-aa1b-74c847792bfe" providerId="ADAL" clId="{9984EC9D-1B52-40D7-83B7-CEA0488AFFD7}" dt="2024-01-30T22:42:51.346" v="767" actId="478"/>
          <ac:spMkLst>
            <pc:docMk/>
            <pc:sldMk cId="4255422817" sldId="289"/>
            <ac:spMk id="4" creationId="{BF798A94-4AD6-2F97-4437-97094B41AB8F}"/>
          </ac:spMkLst>
        </pc:spChg>
        <pc:spChg chg="mod">
          <ac:chgData name="Bruce Stump" userId="55e0f771-e187-4060-aa1b-74c847792bfe" providerId="ADAL" clId="{9984EC9D-1B52-40D7-83B7-CEA0488AFFD7}" dt="2024-01-30T22:39:22.669" v="734" actId="1076"/>
          <ac:spMkLst>
            <pc:docMk/>
            <pc:sldMk cId="4255422817" sldId="289"/>
            <ac:spMk id="5" creationId="{9FF76CA8-935D-D133-0C79-FD045D00A8D2}"/>
          </ac:spMkLst>
        </pc:spChg>
        <pc:spChg chg="del">
          <ac:chgData name="Bruce Stump" userId="55e0f771-e187-4060-aa1b-74c847792bfe" providerId="ADAL" clId="{9984EC9D-1B52-40D7-83B7-CEA0488AFFD7}" dt="2024-01-30T22:39:12.634" v="732" actId="478"/>
          <ac:spMkLst>
            <pc:docMk/>
            <pc:sldMk cId="4255422817" sldId="289"/>
            <ac:spMk id="6" creationId="{320DA194-B883-A2CC-472E-E85CF63F3908}"/>
          </ac:spMkLst>
        </pc:spChg>
        <pc:spChg chg="add mod">
          <ac:chgData name="Bruce Stump" userId="55e0f771-e187-4060-aa1b-74c847792bfe" providerId="ADAL" clId="{9984EC9D-1B52-40D7-83B7-CEA0488AFFD7}" dt="2024-01-30T22:43:00.084" v="768" actId="1076"/>
          <ac:spMkLst>
            <pc:docMk/>
            <pc:sldMk cId="4255422817" sldId="289"/>
            <ac:spMk id="7" creationId="{D65F71B3-4211-9270-1A2C-E830AE06ED48}"/>
          </ac:spMkLst>
        </pc:spChg>
      </pc:sldChg>
      <pc:sldChg chg="addSp delSp modSp mod ord modTransition modAnim modNotesTx">
        <pc:chgData name="Bruce Stump" userId="55e0f771-e187-4060-aa1b-74c847792bfe" providerId="ADAL" clId="{9984EC9D-1B52-40D7-83B7-CEA0488AFFD7}" dt="2024-02-25T20:06:17.829" v="4100" actId="20577"/>
        <pc:sldMkLst>
          <pc:docMk/>
          <pc:sldMk cId="2601581397" sldId="290"/>
        </pc:sldMkLst>
        <pc:spChg chg="add mod">
          <ac:chgData name="Bruce Stump" userId="55e0f771-e187-4060-aa1b-74c847792bfe" providerId="ADAL" clId="{9984EC9D-1B52-40D7-83B7-CEA0488AFFD7}" dt="2024-02-23T20:46:59.150" v="3785" actId="1076"/>
          <ac:spMkLst>
            <pc:docMk/>
            <pc:sldMk cId="2601581397" sldId="290"/>
            <ac:spMk id="2" creationId="{4A0A3C25-AA47-C4BC-3696-A51C3946E381}"/>
          </ac:spMkLst>
        </pc:spChg>
        <pc:spChg chg="add del mod">
          <ac:chgData name="Bruce Stump" userId="55e0f771-e187-4060-aa1b-74c847792bfe" providerId="ADAL" clId="{9984EC9D-1B52-40D7-83B7-CEA0488AFFD7}" dt="2024-01-30T22:44:20.755" v="799" actId="478"/>
          <ac:spMkLst>
            <pc:docMk/>
            <pc:sldMk cId="2601581397" sldId="290"/>
            <ac:spMk id="2" creationId="{FAA62460-1E83-BF31-31D1-F240314BFE55}"/>
          </ac:spMkLst>
        </pc:spChg>
        <pc:spChg chg="add mod">
          <ac:chgData name="Bruce Stump" userId="55e0f771-e187-4060-aa1b-74c847792bfe" providerId="ADAL" clId="{9984EC9D-1B52-40D7-83B7-CEA0488AFFD7}" dt="2024-02-23T20:46:51.719" v="3784" actId="1076"/>
          <ac:spMkLst>
            <pc:docMk/>
            <pc:sldMk cId="2601581397" sldId="290"/>
            <ac:spMk id="3" creationId="{FFE7CD7F-F6C3-F7E4-6D05-E2BC945537AE}"/>
          </ac:spMkLst>
        </pc:spChg>
        <pc:spChg chg="add mod">
          <ac:chgData name="Bruce Stump" userId="55e0f771-e187-4060-aa1b-74c847792bfe" providerId="ADAL" clId="{9984EC9D-1B52-40D7-83B7-CEA0488AFFD7}" dt="2024-02-23T20:46:48.950" v="3783" actId="1076"/>
          <ac:spMkLst>
            <pc:docMk/>
            <pc:sldMk cId="2601581397" sldId="290"/>
            <ac:spMk id="4" creationId="{DD024F5A-604B-4A30-DABB-BB485167D014}"/>
          </ac:spMkLst>
        </pc:spChg>
      </pc:sldChg>
      <pc:sldChg chg="modSp mod modNotesTx">
        <pc:chgData name="Bruce Stump" userId="55e0f771-e187-4060-aa1b-74c847792bfe" providerId="ADAL" clId="{9984EC9D-1B52-40D7-83B7-CEA0488AFFD7}" dt="2024-03-07T01:34:28.971" v="4991" actId="20577"/>
        <pc:sldMkLst>
          <pc:docMk/>
          <pc:sldMk cId="765493276" sldId="291"/>
        </pc:sldMkLst>
        <pc:spChg chg="mod">
          <ac:chgData name="Bruce Stump" userId="55e0f771-e187-4060-aa1b-74c847792bfe" providerId="ADAL" clId="{9984EC9D-1B52-40D7-83B7-CEA0488AFFD7}" dt="2024-01-30T22:57:20.528" v="1105" actId="1076"/>
          <ac:spMkLst>
            <pc:docMk/>
            <pc:sldMk cId="765493276" sldId="291"/>
            <ac:spMk id="2" creationId="{68A12F88-8320-2E22-ABEA-AAB9CFCBD4C8}"/>
          </ac:spMkLst>
        </pc:spChg>
      </pc:sldChg>
      <pc:sldChg chg="addSp delSp modSp mod ord modTransition delAnim modAnim modNotesTx">
        <pc:chgData name="Bruce Stump" userId="55e0f771-e187-4060-aa1b-74c847792bfe" providerId="ADAL" clId="{9984EC9D-1B52-40D7-83B7-CEA0488AFFD7}" dt="2024-02-25T19:56:02.396" v="3978"/>
        <pc:sldMkLst>
          <pc:docMk/>
          <pc:sldMk cId="4196452569" sldId="292"/>
        </pc:sldMkLst>
        <pc:spChg chg="add mod">
          <ac:chgData name="Bruce Stump" userId="55e0f771-e187-4060-aa1b-74c847792bfe" providerId="ADAL" clId="{9984EC9D-1B52-40D7-83B7-CEA0488AFFD7}" dt="2024-02-23T20:45:10.990" v="3778" actId="1076"/>
          <ac:spMkLst>
            <pc:docMk/>
            <pc:sldMk cId="4196452569" sldId="292"/>
            <ac:spMk id="2" creationId="{2C5FEB08-798A-B5A1-DF2C-14742820575E}"/>
          </ac:spMkLst>
        </pc:spChg>
        <pc:spChg chg="add del mod">
          <ac:chgData name="Bruce Stump" userId="55e0f771-e187-4060-aa1b-74c847792bfe" providerId="ADAL" clId="{9984EC9D-1B52-40D7-83B7-CEA0488AFFD7}" dt="2024-01-30T22:56:57.028" v="1102" actId="478"/>
          <ac:spMkLst>
            <pc:docMk/>
            <pc:sldMk cId="4196452569" sldId="292"/>
            <ac:spMk id="2" creationId="{65C675EB-D1FD-8D4D-2F7C-3E39C35953A8}"/>
          </ac:spMkLst>
        </pc:spChg>
        <pc:spChg chg="add mod">
          <ac:chgData name="Bruce Stump" userId="55e0f771-e187-4060-aa1b-74c847792bfe" providerId="ADAL" clId="{9984EC9D-1B52-40D7-83B7-CEA0488AFFD7}" dt="2024-02-23T20:45:20.170" v="3780" actId="1076"/>
          <ac:spMkLst>
            <pc:docMk/>
            <pc:sldMk cId="4196452569" sldId="292"/>
            <ac:spMk id="3" creationId="{180889E8-B028-26C6-5F07-7EBBEE3B1CB9}"/>
          </ac:spMkLst>
        </pc:spChg>
        <pc:spChg chg="add mod">
          <ac:chgData name="Bruce Stump" userId="55e0f771-e187-4060-aa1b-74c847792bfe" providerId="ADAL" clId="{9984EC9D-1B52-40D7-83B7-CEA0488AFFD7}" dt="2024-02-23T20:26:13.262" v="3713" actId="1076"/>
          <ac:spMkLst>
            <pc:docMk/>
            <pc:sldMk cId="4196452569" sldId="292"/>
            <ac:spMk id="4" creationId="{4CFC8E99-B671-7C42-A2D1-A32FB1BFDC80}"/>
          </ac:spMkLst>
        </pc:spChg>
        <pc:spChg chg="add del mod">
          <ac:chgData name="Bruce Stump" userId="55e0f771-e187-4060-aa1b-74c847792bfe" providerId="ADAL" clId="{9984EC9D-1B52-40D7-83B7-CEA0488AFFD7}" dt="2024-02-23T20:45:03.863" v="3777" actId="478"/>
          <ac:spMkLst>
            <pc:docMk/>
            <pc:sldMk cId="4196452569" sldId="292"/>
            <ac:spMk id="5" creationId="{0F383690-5FB9-1D51-4CAC-F644506CE186}"/>
          </ac:spMkLst>
        </pc:spChg>
      </pc:sldChg>
      <pc:sldChg chg="addSp modSp add mod ord modTransition">
        <pc:chgData name="Bruce Stump" userId="55e0f771-e187-4060-aa1b-74c847792bfe" providerId="ADAL" clId="{9984EC9D-1B52-40D7-83B7-CEA0488AFFD7}" dt="2024-03-22T12:10:53.699" v="5393" actId="1076"/>
        <pc:sldMkLst>
          <pc:docMk/>
          <pc:sldMk cId="2812496895" sldId="293"/>
        </pc:sldMkLst>
        <pc:spChg chg="add mod">
          <ac:chgData name="Bruce Stump" userId="55e0f771-e187-4060-aa1b-74c847792bfe" providerId="ADAL" clId="{9984EC9D-1B52-40D7-83B7-CEA0488AFFD7}" dt="2024-03-22T12:10:53.699" v="5393" actId="1076"/>
          <ac:spMkLst>
            <pc:docMk/>
            <pc:sldMk cId="2812496895" sldId="293"/>
            <ac:spMk id="2" creationId="{FE05B7A4-F0A1-1DB2-33EF-B6818142EC16}"/>
          </ac:spMkLst>
        </pc:spChg>
      </pc:sldChg>
      <pc:sldChg chg="modSp add del mod modTransition modAnim">
        <pc:chgData name="Bruce Stump" userId="55e0f771-e187-4060-aa1b-74c847792bfe" providerId="ADAL" clId="{9984EC9D-1B52-40D7-83B7-CEA0488AFFD7}" dt="2024-02-20T00:08:09.019" v="2689" actId="47"/>
        <pc:sldMkLst>
          <pc:docMk/>
          <pc:sldMk cId="3891152030" sldId="294"/>
        </pc:sldMkLst>
        <pc:spChg chg="mod">
          <ac:chgData name="Bruce Stump" userId="55e0f771-e187-4060-aa1b-74c847792bfe" providerId="ADAL" clId="{9984EC9D-1B52-40D7-83B7-CEA0488AFFD7}" dt="2024-01-30T22:52:45.890" v="967" actId="1076"/>
          <ac:spMkLst>
            <pc:docMk/>
            <pc:sldMk cId="3891152030" sldId="294"/>
            <ac:spMk id="3" creationId="{FFE7CD7F-F6C3-F7E4-6D05-E2BC945537AE}"/>
          </ac:spMkLst>
        </pc:spChg>
        <pc:spChg chg="mod">
          <ac:chgData name="Bruce Stump" userId="55e0f771-e187-4060-aa1b-74c847792bfe" providerId="ADAL" clId="{9984EC9D-1B52-40D7-83B7-CEA0488AFFD7}" dt="2024-01-30T22:50:55.296" v="826" actId="1076"/>
          <ac:spMkLst>
            <pc:docMk/>
            <pc:sldMk cId="3891152030" sldId="294"/>
            <ac:spMk id="4" creationId="{DD024F5A-604B-4A30-DABB-BB485167D014}"/>
          </ac:spMkLst>
        </pc:spChg>
      </pc:sldChg>
      <pc:sldChg chg="addSp modSp add mod ord modTransition modAnim modNotesTx">
        <pc:chgData name="Bruce Stump" userId="55e0f771-e187-4060-aa1b-74c847792bfe" providerId="ADAL" clId="{9984EC9D-1B52-40D7-83B7-CEA0488AFFD7}" dt="2024-02-23T20:49:36.792" v="3799" actId="20577"/>
        <pc:sldMkLst>
          <pc:docMk/>
          <pc:sldMk cId="2041758692" sldId="295"/>
        </pc:sldMkLst>
        <pc:spChg chg="add mod">
          <ac:chgData name="Bruce Stump" userId="55e0f771-e187-4060-aa1b-74c847792bfe" providerId="ADAL" clId="{9984EC9D-1B52-40D7-83B7-CEA0488AFFD7}" dt="2024-02-23T20:49:36.792" v="3799" actId="20577"/>
          <ac:spMkLst>
            <pc:docMk/>
            <pc:sldMk cId="2041758692" sldId="295"/>
            <ac:spMk id="2" creationId="{B163E1D6-18BB-E231-95E6-974458E52D19}"/>
          </ac:spMkLst>
        </pc:spChg>
        <pc:spChg chg="mod">
          <ac:chgData name="Bruce Stump" userId="55e0f771-e187-4060-aa1b-74c847792bfe" providerId="ADAL" clId="{9984EC9D-1B52-40D7-83B7-CEA0488AFFD7}" dt="2024-02-23T20:49:18.262" v="3789" actId="1076"/>
          <ac:spMkLst>
            <pc:docMk/>
            <pc:sldMk cId="2041758692" sldId="295"/>
            <ac:spMk id="3" creationId="{FFE7CD7F-F6C3-F7E4-6D05-E2BC945537AE}"/>
          </ac:spMkLst>
        </pc:spChg>
        <pc:spChg chg="mod">
          <ac:chgData name="Bruce Stump" userId="55e0f771-e187-4060-aa1b-74c847792bfe" providerId="ADAL" clId="{9984EC9D-1B52-40D7-83B7-CEA0488AFFD7}" dt="2024-02-23T20:49:14.704" v="3788" actId="1076"/>
          <ac:spMkLst>
            <pc:docMk/>
            <pc:sldMk cId="2041758692" sldId="295"/>
            <ac:spMk id="4" creationId="{DD024F5A-604B-4A30-DABB-BB485167D014}"/>
          </ac:spMkLst>
        </pc:spChg>
      </pc:sldChg>
      <pc:sldChg chg="addSp modSp add del mod ord modTransition modAnim">
        <pc:chgData name="Bruce Stump" userId="55e0f771-e187-4060-aa1b-74c847792bfe" providerId="ADAL" clId="{9984EC9D-1B52-40D7-83B7-CEA0488AFFD7}" dt="2024-02-17T02:03:45.185" v="1794" actId="47"/>
        <pc:sldMkLst>
          <pc:docMk/>
          <pc:sldMk cId="3171346211" sldId="296"/>
        </pc:sldMkLst>
        <pc:spChg chg="add mod">
          <ac:chgData name="Bruce Stump" userId="55e0f771-e187-4060-aa1b-74c847792bfe" providerId="ADAL" clId="{9984EC9D-1B52-40D7-83B7-CEA0488AFFD7}" dt="2024-02-03T20:02:16.891" v="1573" actId="3626"/>
          <ac:spMkLst>
            <pc:docMk/>
            <pc:sldMk cId="3171346211" sldId="296"/>
            <ac:spMk id="2" creationId="{E54571AC-EA8F-1AF1-E4EA-E1433E420769}"/>
          </ac:spMkLst>
        </pc:spChg>
        <pc:spChg chg="add mod">
          <ac:chgData name="Bruce Stump" userId="55e0f771-e187-4060-aa1b-74c847792bfe" providerId="ADAL" clId="{9984EC9D-1B52-40D7-83B7-CEA0488AFFD7}" dt="2024-02-03T19:59:04.096" v="1567" actId="1076"/>
          <ac:spMkLst>
            <pc:docMk/>
            <pc:sldMk cId="3171346211" sldId="296"/>
            <ac:spMk id="3" creationId="{93DF0843-6935-2A24-83DB-E373773020EE}"/>
          </ac:spMkLst>
        </pc:spChg>
        <pc:spChg chg="add mod">
          <ac:chgData name="Bruce Stump" userId="55e0f771-e187-4060-aa1b-74c847792bfe" providerId="ADAL" clId="{9984EC9D-1B52-40D7-83B7-CEA0488AFFD7}" dt="2024-02-03T19:59:17.282" v="1570" actId="1076"/>
          <ac:spMkLst>
            <pc:docMk/>
            <pc:sldMk cId="3171346211" sldId="296"/>
            <ac:spMk id="4" creationId="{749326A5-8F43-D189-01DC-BC7DC2BC25DF}"/>
          </ac:spMkLst>
        </pc:spChg>
        <pc:spChg chg="add mod">
          <ac:chgData name="Bruce Stump" userId="55e0f771-e187-4060-aa1b-74c847792bfe" providerId="ADAL" clId="{9984EC9D-1B52-40D7-83B7-CEA0488AFFD7}" dt="2024-02-03T19:59:13.986" v="1569" actId="1076"/>
          <ac:spMkLst>
            <pc:docMk/>
            <pc:sldMk cId="3171346211" sldId="296"/>
            <ac:spMk id="5" creationId="{1916642B-78A0-3A35-C33B-5CB0B0576081}"/>
          </ac:spMkLst>
        </pc:spChg>
        <pc:spChg chg="add mod">
          <ac:chgData name="Bruce Stump" userId="55e0f771-e187-4060-aa1b-74c847792bfe" providerId="ADAL" clId="{9984EC9D-1B52-40D7-83B7-CEA0488AFFD7}" dt="2024-02-03T19:59:10.315" v="1568" actId="1076"/>
          <ac:spMkLst>
            <pc:docMk/>
            <pc:sldMk cId="3171346211" sldId="296"/>
            <ac:spMk id="6" creationId="{C024669F-E17A-CC2F-4C9F-FAFA8E0BBA0B}"/>
          </ac:spMkLst>
        </pc:spChg>
      </pc:sldChg>
      <pc:sldChg chg="addSp delSp modSp add mod ord modTransition modAnim">
        <pc:chgData name="Bruce Stump" userId="55e0f771-e187-4060-aa1b-74c847792bfe" providerId="ADAL" clId="{9984EC9D-1B52-40D7-83B7-CEA0488AFFD7}" dt="2024-03-22T12:09:48.572" v="5385"/>
        <pc:sldMkLst>
          <pc:docMk/>
          <pc:sldMk cId="3045765694" sldId="297"/>
        </pc:sldMkLst>
        <pc:spChg chg="add mod">
          <ac:chgData name="Bruce Stump" userId="55e0f771-e187-4060-aa1b-74c847792bfe" providerId="ADAL" clId="{9984EC9D-1B52-40D7-83B7-CEA0488AFFD7}" dt="2024-02-17T01:54:14.580" v="1787" actId="1076"/>
          <ac:spMkLst>
            <pc:docMk/>
            <pc:sldMk cId="3045765694" sldId="297"/>
            <ac:spMk id="2" creationId="{559979AE-D714-F5C6-68A4-0BF0452E111E}"/>
          </ac:spMkLst>
        </pc:spChg>
        <pc:spChg chg="add mod">
          <ac:chgData name="Bruce Stump" userId="55e0f771-e187-4060-aa1b-74c847792bfe" providerId="ADAL" clId="{9984EC9D-1B52-40D7-83B7-CEA0488AFFD7}" dt="2024-02-17T01:54:10.525" v="1786" actId="1076"/>
          <ac:spMkLst>
            <pc:docMk/>
            <pc:sldMk cId="3045765694" sldId="297"/>
            <ac:spMk id="5" creationId="{93833C5E-BC12-07B8-4A63-C570F1C6EE1C}"/>
          </ac:spMkLst>
        </pc:spChg>
        <pc:graphicFrameChg chg="add del mod">
          <ac:chgData name="Bruce Stump" userId="55e0f771-e187-4060-aa1b-74c847792bfe" providerId="ADAL" clId="{9984EC9D-1B52-40D7-83B7-CEA0488AFFD7}" dt="2024-02-03T19:43:17.317" v="1402" actId="478"/>
          <ac:graphicFrameMkLst>
            <pc:docMk/>
            <pc:sldMk cId="3045765694" sldId="297"/>
            <ac:graphicFrameMk id="2" creationId="{03886642-A40F-C0E4-6F55-01D234773422}"/>
          </ac:graphicFrameMkLst>
        </pc:graphicFrameChg>
        <pc:picChg chg="add del mod">
          <ac:chgData name="Bruce Stump" userId="55e0f771-e187-4060-aa1b-74c847792bfe" providerId="ADAL" clId="{9984EC9D-1B52-40D7-83B7-CEA0488AFFD7}" dt="2024-02-17T01:53:43.262" v="1780" actId="478"/>
          <ac:picMkLst>
            <pc:docMk/>
            <pc:sldMk cId="3045765694" sldId="297"/>
            <ac:picMk id="4" creationId="{A6B79F4F-8A92-BAF1-9EAB-026B016FF2BB}"/>
          </ac:picMkLst>
        </pc:picChg>
        <pc:picChg chg="add mod">
          <ac:chgData name="Bruce Stump" userId="55e0f771-e187-4060-aa1b-74c847792bfe" providerId="ADAL" clId="{9984EC9D-1B52-40D7-83B7-CEA0488AFFD7}" dt="2024-02-17T01:54:05.145" v="1785" actId="1076"/>
          <ac:picMkLst>
            <pc:docMk/>
            <pc:sldMk cId="3045765694" sldId="297"/>
            <ac:picMk id="7" creationId="{272BFDE2-73FA-82E4-3960-2D7ABF598916}"/>
          </ac:picMkLst>
        </pc:picChg>
      </pc:sldChg>
      <pc:sldChg chg="addSp modSp add mod ord modTransition modAnim">
        <pc:chgData name="Bruce Stump" userId="55e0f771-e187-4060-aa1b-74c847792bfe" providerId="ADAL" clId="{9984EC9D-1B52-40D7-83B7-CEA0488AFFD7}" dt="2024-03-22T12:09:02.541" v="5383"/>
        <pc:sldMkLst>
          <pc:docMk/>
          <pc:sldMk cId="2987549013" sldId="298"/>
        </pc:sldMkLst>
        <pc:spChg chg="add mod">
          <ac:chgData name="Bruce Stump" userId="55e0f771-e187-4060-aa1b-74c847792bfe" providerId="ADAL" clId="{9984EC9D-1B52-40D7-83B7-CEA0488AFFD7}" dt="2024-03-22T12:07:26.954" v="5381" actId="1076"/>
          <ac:spMkLst>
            <pc:docMk/>
            <pc:sldMk cId="2987549013" sldId="298"/>
            <ac:spMk id="2" creationId="{FFED5727-FF59-8B95-BB65-FD22017C412F}"/>
          </ac:spMkLst>
        </pc:spChg>
        <pc:picChg chg="add mod">
          <ac:chgData name="Bruce Stump" userId="55e0f771-e187-4060-aa1b-74c847792bfe" providerId="ADAL" clId="{9984EC9D-1B52-40D7-83B7-CEA0488AFFD7}" dt="2024-02-13T02:18:14.517" v="1607" actId="1076"/>
          <ac:picMkLst>
            <pc:docMk/>
            <pc:sldMk cId="2987549013" sldId="298"/>
            <ac:picMk id="4" creationId="{16053633-8559-49B4-F73C-B3AE0750F925}"/>
          </ac:picMkLst>
        </pc:picChg>
      </pc:sldChg>
      <pc:sldChg chg="addSp delSp modSp add mod ord modTransition modAnim">
        <pc:chgData name="Bruce Stump" userId="55e0f771-e187-4060-aa1b-74c847792bfe" providerId="ADAL" clId="{9984EC9D-1B52-40D7-83B7-CEA0488AFFD7}" dt="2024-03-22T12:08:27.374" v="5382"/>
        <pc:sldMkLst>
          <pc:docMk/>
          <pc:sldMk cId="458437977" sldId="299"/>
        </pc:sldMkLst>
        <pc:spChg chg="add mod">
          <ac:chgData name="Bruce Stump" userId="55e0f771-e187-4060-aa1b-74c847792bfe" providerId="ADAL" clId="{9984EC9D-1B52-40D7-83B7-CEA0488AFFD7}" dt="2024-02-17T01:55:00.963" v="1793" actId="14100"/>
          <ac:spMkLst>
            <pc:docMk/>
            <pc:sldMk cId="458437977" sldId="299"/>
            <ac:spMk id="2" creationId="{FD91C5D1-8462-A25A-936C-18E95F2C93F2}"/>
          </ac:spMkLst>
        </pc:spChg>
        <pc:spChg chg="add mod">
          <ac:chgData name="Bruce Stump" userId="55e0f771-e187-4060-aa1b-74c847792bfe" providerId="ADAL" clId="{9984EC9D-1B52-40D7-83B7-CEA0488AFFD7}" dt="2024-02-17T01:54:37.131" v="1789" actId="1076"/>
          <ac:spMkLst>
            <pc:docMk/>
            <pc:sldMk cId="458437977" sldId="299"/>
            <ac:spMk id="5" creationId="{450B1D94-C80F-2C6D-7B28-8E05956EFFEB}"/>
          </ac:spMkLst>
        </pc:spChg>
        <pc:picChg chg="add mod">
          <ac:chgData name="Bruce Stump" userId="55e0f771-e187-4060-aa1b-74c847792bfe" providerId="ADAL" clId="{9984EC9D-1B52-40D7-83B7-CEA0488AFFD7}" dt="2024-02-17T01:54:30.450" v="1788" actId="1076"/>
          <ac:picMkLst>
            <pc:docMk/>
            <pc:sldMk cId="458437977" sldId="299"/>
            <ac:picMk id="4" creationId="{03B05335-BDB6-B8A6-BC10-5D87EBD48514}"/>
          </ac:picMkLst>
        </pc:picChg>
        <pc:picChg chg="add del mod">
          <ac:chgData name="Bruce Stump" userId="55e0f771-e187-4060-aa1b-74c847792bfe" providerId="ADAL" clId="{9984EC9D-1B52-40D7-83B7-CEA0488AFFD7}" dt="2024-02-13T02:38:36.885" v="1655" actId="478"/>
          <ac:picMkLst>
            <pc:docMk/>
            <pc:sldMk cId="458437977" sldId="299"/>
            <ac:picMk id="4" creationId="{6E40081E-3BBE-E46E-8C7D-C7537BCA218E}"/>
          </ac:picMkLst>
        </pc:picChg>
        <pc:picChg chg="add del mod">
          <ac:chgData name="Bruce Stump" userId="55e0f771-e187-4060-aa1b-74c847792bfe" providerId="ADAL" clId="{9984EC9D-1B52-40D7-83B7-CEA0488AFFD7}" dt="2024-02-17T01:39:17.505" v="1722" actId="478"/>
          <ac:picMkLst>
            <pc:docMk/>
            <pc:sldMk cId="458437977" sldId="299"/>
            <ac:picMk id="6" creationId="{3930475C-91E8-3D21-96ED-B4BD0C28D3CA}"/>
          </ac:picMkLst>
        </pc:picChg>
      </pc:sldChg>
      <pc:sldChg chg="addSp modSp add mod ord modTransition modAnim">
        <pc:chgData name="Bruce Stump" userId="55e0f771-e187-4060-aa1b-74c847792bfe" providerId="ADAL" clId="{9984EC9D-1B52-40D7-83B7-CEA0488AFFD7}" dt="2024-03-22T12:09:43.395" v="5384"/>
        <pc:sldMkLst>
          <pc:docMk/>
          <pc:sldMk cId="870660533" sldId="300"/>
        </pc:sldMkLst>
        <pc:spChg chg="add mod">
          <ac:chgData name="Bruce Stump" userId="55e0f771-e187-4060-aa1b-74c847792bfe" providerId="ADAL" clId="{9984EC9D-1B52-40D7-83B7-CEA0488AFFD7}" dt="2024-03-22T12:07:20.315" v="5380" actId="1076"/>
          <ac:spMkLst>
            <pc:docMk/>
            <pc:sldMk cId="870660533" sldId="300"/>
            <ac:spMk id="2" creationId="{9543181E-29E9-E8A1-9814-7A3C207BA85A}"/>
          </ac:spMkLst>
        </pc:spChg>
        <pc:picChg chg="add mod">
          <ac:chgData name="Bruce Stump" userId="55e0f771-e187-4060-aa1b-74c847792bfe" providerId="ADAL" clId="{9984EC9D-1B52-40D7-83B7-CEA0488AFFD7}" dt="2024-02-13T02:43:41.503" v="1690" actId="1076"/>
          <ac:picMkLst>
            <pc:docMk/>
            <pc:sldMk cId="870660533" sldId="300"/>
            <ac:picMk id="4" creationId="{84272191-D76A-5BCA-1E7A-77460350B218}"/>
          </ac:picMkLst>
        </pc:picChg>
      </pc:sldChg>
      <pc:sldChg chg="addSp modSp add mod ord modTransition modAnim">
        <pc:chgData name="Bruce Stump" userId="55e0f771-e187-4060-aa1b-74c847792bfe" providerId="ADAL" clId="{9984EC9D-1B52-40D7-83B7-CEA0488AFFD7}" dt="2024-03-02T21:21:11.102" v="4768"/>
        <pc:sldMkLst>
          <pc:docMk/>
          <pc:sldMk cId="3665823916" sldId="301"/>
        </pc:sldMkLst>
        <pc:spChg chg="add mod">
          <ac:chgData name="Bruce Stump" userId="55e0f771-e187-4060-aa1b-74c847792bfe" providerId="ADAL" clId="{9984EC9D-1B52-40D7-83B7-CEA0488AFFD7}" dt="2024-03-02T21:20:15.989" v="4765" actId="1076"/>
          <ac:spMkLst>
            <pc:docMk/>
            <pc:sldMk cId="3665823916" sldId="301"/>
            <ac:spMk id="2" creationId="{21EFFCD2-EC0F-938F-CD37-499284B26D41}"/>
          </ac:spMkLst>
        </pc:spChg>
        <pc:spChg chg="add mod">
          <ac:chgData name="Bruce Stump" userId="55e0f771-e187-4060-aa1b-74c847792bfe" providerId="ADAL" clId="{9984EC9D-1B52-40D7-83B7-CEA0488AFFD7}" dt="2024-03-02T21:20:10.845" v="4764" actId="1076"/>
          <ac:spMkLst>
            <pc:docMk/>
            <pc:sldMk cId="3665823916" sldId="301"/>
            <ac:spMk id="3" creationId="{63DD516D-47C0-84DC-B505-2F9772F9D598}"/>
          </ac:spMkLst>
        </pc:spChg>
        <pc:spChg chg="add mod">
          <ac:chgData name="Bruce Stump" userId="55e0f771-e187-4060-aa1b-74c847792bfe" providerId="ADAL" clId="{9984EC9D-1B52-40D7-83B7-CEA0488AFFD7}" dt="2024-03-02T21:20:42.470" v="4766" actId="1076"/>
          <ac:spMkLst>
            <pc:docMk/>
            <pc:sldMk cId="3665823916" sldId="301"/>
            <ac:spMk id="4" creationId="{C6CCE4C4-CE4D-B2C2-E173-F7153ADE3F81}"/>
          </ac:spMkLst>
        </pc:spChg>
      </pc:sldChg>
      <pc:sldChg chg="addSp delSp modSp add mod ord modTransition delAnim modAnim">
        <pc:chgData name="Bruce Stump" userId="55e0f771-e187-4060-aa1b-74c847792bfe" providerId="ADAL" clId="{9984EC9D-1B52-40D7-83B7-CEA0488AFFD7}" dt="2024-03-10T22:06:46.747" v="4998" actId="20577"/>
        <pc:sldMkLst>
          <pc:docMk/>
          <pc:sldMk cId="610244368" sldId="302"/>
        </pc:sldMkLst>
        <pc:spChg chg="add mod">
          <ac:chgData name="Bruce Stump" userId="55e0f771-e187-4060-aa1b-74c847792bfe" providerId="ADAL" clId="{9984EC9D-1B52-40D7-83B7-CEA0488AFFD7}" dt="2024-02-23T21:06:04.238" v="3829" actId="1076"/>
          <ac:spMkLst>
            <pc:docMk/>
            <pc:sldMk cId="610244368" sldId="302"/>
            <ac:spMk id="2" creationId="{D8EC8C10-F8BB-0D6F-F895-65C965B8A232}"/>
          </ac:spMkLst>
        </pc:spChg>
        <pc:spChg chg="add del mod">
          <ac:chgData name="Bruce Stump" userId="55e0f771-e187-4060-aa1b-74c847792bfe" providerId="ADAL" clId="{9984EC9D-1B52-40D7-83B7-CEA0488AFFD7}" dt="2024-02-23T20:34:13.014" v="3749" actId="478"/>
          <ac:spMkLst>
            <pc:docMk/>
            <pc:sldMk cId="610244368" sldId="302"/>
            <ac:spMk id="3" creationId="{23E3011C-6569-1496-DF46-72EFFD9D1525}"/>
          </ac:spMkLst>
        </pc:spChg>
        <pc:spChg chg="add mod">
          <ac:chgData name="Bruce Stump" userId="55e0f771-e187-4060-aa1b-74c847792bfe" providerId="ADAL" clId="{9984EC9D-1B52-40D7-83B7-CEA0488AFFD7}" dt="2024-03-10T22:06:46.747" v="4998" actId="20577"/>
          <ac:spMkLst>
            <pc:docMk/>
            <pc:sldMk cId="610244368" sldId="302"/>
            <ac:spMk id="4" creationId="{ED55F131-622C-7EE7-2C38-940B3C9DE4DF}"/>
          </ac:spMkLst>
        </pc:spChg>
        <pc:spChg chg="add mod">
          <ac:chgData name="Bruce Stump" userId="55e0f771-e187-4060-aa1b-74c847792bfe" providerId="ADAL" clId="{9984EC9D-1B52-40D7-83B7-CEA0488AFFD7}" dt="2024-02-23T20:35:25.746" v="3765" actId="1076"/>
          <ac:spMkLst>
            <pc:docMk/>
            <pc:sldMk cId="610244368" sldId="302"/>
            <ac:spMk id="5" creationId="{5E7593D6-0CCF-2146-369A-8EAE16863AE0}"/>
          </ac:spMkLst>
        </pc:spChg>
      </pc:sldChg>
      <pc:sldChg chg="addSp delSp modSp add mod ord delAnim modAnim modNotesTx">
        <pc:chgData name="Bruce Stump" userId="55e0f771-e187-4060-aa1b-74c847792bfe" providerId="ADAL" clId="{9984EC9D-1B52-40D7-83B7-CEA0488AFFD7}" dt="2024-03-15T00:12:02.620" v="5015" actId="1076"/>
        <pc:sldMkLst>
          <pc:docMk/>
          <pc:sldMk cId="1467837840" sldId="303"/>
        </pc:sldMkLst>
        <pc:spChg chg="add mod">
          <ac:chgData name="Bruce Stump" userId="55e0f771-e187-4060-aa1b-74c847792bfe" providerId="ADAL" clId="{9984EC9D-1B52-40D7-83B7-CEA0488AFFD7}" dt="2024-03-15T00:12:02.620" v="5015" actId="1076"/>
          <ac:spMkLst>
            <pc:docMk/>
            <pc:sldMk cId="1467837840" sldId="303"/>
            <ac:spMk id="2" creationId="{D8BFBEF7-89C2-F9B4-9EC9-D10E43D7BCDB}"/>
          </ac:spMkLst>
        </pc:spChg>
        <pc:spChg chg="mod">
          <ac:chgData name="Bruce Stump" userId="55e0f771-e187-4060-aa1b-74c847792bfe" providerId="ADAL" clId="{9984EC9D-1B52-40D7-83B7-CEA0488AFFD7}" dt="2024-02-23T20:50:31.897" v="3801" actId="1076"/>
          <ac:spMkLst>
            <pc:docMk/>
            <pc:sldMk cId="1467837840" sldId="303"/>
            <ac:spMk id="3" creationId="{CBEAD758-1D76-35FD-34C5-0293419E5E73}"/>
          </ac:spMkLst>
        </pc:spChg>
        <pc:spChg chg="mod">
          <ac:chgData name="Bruce Stump" userId="55e0f771-e187-4060-aa1b-74c847792bfe" providerId="ADAL" clId="{9984EC9D-1B52-40D7-83B7-CEA0488AFFD7}" dt="2024-02-23T20:50:27.200" v="3800" actId="1076"/>
          <ac:spMkLst>
            <pc:docMk/>
            <pc:sldMk cId="1467837840" sldId="303"/>
            <ac:spMk id="4" creationId="{3D796BBE-BEA4-45AB-98CF-AE3533B64F2B}"/>
          </ac:spMkLst>
        </pc:spChg>
        <pc:spChg chg="add del mod">
          <ac:chgData name="Bruce Stump" userId="55e0f771-e187-4060-aa1b-74c847792bfe" providerId="ADAL" clId="{9984EC9D-1B52-40D7-83B7-CEA0488AFFD7}" dt="2024-02-20T00:45:44.777" v="3398" actId="478"/>
          <ac:spMkLst>
            <pc:docMk/>
            <pc:sldMk cId="1467837840" sldId="303"/>
            <ac:spMk id="5" creationId="{79B5074E-0421-E79D-3A99-222A78C2E89E}"/>
          </ac:spMkLst>
        </pc:spChg>
      </pc:sldChg>
      <pc:sldChg chg="addSp modSp add mod modAnim modNotesTx">
        <pc:chgData name="Bruce Stump" userId="55e0f771-e187-4060-aa1b-74c847792bfe" providerId="ADAL" clId="{9984EC9D-1B52-40D7-83B7-CEA0488AFFD7}" dt="2024-03-22T11:38:43.342" v="5207"/>
        <pc:sldMkLst>
          <pc:docMk/>
          <pc:sldMk cId="141873565" sldId="304"/>
        </pc:sldMkLst>
        <pc:spChg chg="mod">
          <ac:chgData name="Bruce Stump" userId="55e0f771-e187-4060-aa1b-74c847792bfe" providerId="ADAL" clId="{9984EC9D-1B52-40D7-83B7-CEA0488AFFD7}" dt="2024-02-19T22:12:19.440" v="2452" actId="1076"/>
          <ac:spMkLst>
            <pc:docMk/>
            <pc:sldMk cId="141873565" sldId="304"/>
            <ac:spMk id="2" creationId="{788CA8BA-D35D-1561-9A92-A0FD8A9115A7}"/>
          </ac:spMkLst>
        </pc:spChg>
        <pc:spChg chg="add mod">
          <ac:chgData name="Bruce Stump" userId="55e0f771-e187-4060-aa1b-74c847792bfe" providerId="ADAL" clId="{9984EC9D-1B52-40D7-83B7-CEA0488AFFD7}" dt="2024-03-17T21:19:44.538" v="5017" actId="14100"/>
          <ac:spMkLst>
            <pc:docMk/>
            <pc:sldMk cId="141873565" sldId="304"/>
            <ac:spMk id="3" creationId="{8758E099-2F02-7844-1B0A-5C42E125D557}"/>
          </ac:spMkLst>
        </pc:spChg>
        <pc:spChg chg="add mod">
          <ac:chgData name="Bruce Stump" userId="55e0f771-e187-4060-aa1b-74c847792bfe" providerId="ADAL" clId="{9984EC9D-1B52-40D7-83B7-CEA0488AFFD7}" dt="2024-03-14T23:08:57.411" v="5007" actId="1076"/>
          <ac:spMkLst>
            <pc:docMk/>
            <pc:sldMk cId="141873565" sldId="304"/>
            <ac:spMk id="4" creationId="{54843C30-1E3D-199C-FEE6-5584882E4DF1}"/>
          </ac:spMkLst>
        </pc:spChg>
        <pc:spChg chg="add mod">
          <ac:chgData name="Bruce Stump" userId="55e0f771-e187-4060-aa1b-74c847792bfe" providerId="ADAL" clId="{9984EC9D-1B52-40D7-83B7-CEA0488AFFD7}" dt="2024-03-17T21:19:37.545" v="5016" actId="14100"/>
          <ac:spMkLst>
            <pc:docMk/>
            <pc:sldMk cId="141873565" sldId="304"/>
            <ac:spMk id="5" creationId="{461A8486-F4ED-E24A-D398-09604794C71E}"/>
          </ac:spMkLst>
        </pc:spChg>
        <pc:spChg chg="add mod">
          <ac:chgData name="Bruce Stump" userId="55e0f771-e187-4060-aa1b-74c847792bfe" providerId="ADAL" clId="{9984EC9D-1B52-40D7-83B7-CEA0488AFFD7}" dt="2024-03-17T21:20:01.718" v="5020" actId="14100"/>
          <ac:spMkLst>
            <pc:docMk/>
            <pc:sldMk cId="141873565" sldId="304"/>
            <ac:spMk id="6" creationId="{B1EEC4B1-7940-C6AA-2561-D6CC9F6E3A8C}"/>
          </ac:spMkLst>
        </pc:spChg>
      </pc:sldChg>
      <pc:sldChg chg="addSp modSp add mod ord modTransition modAnim">
        <pc:chgData name="Bruce Stump" userId="55e0f771-e187-4060-aa1b-74c847792bfe" providerId="ADAL" clId="{9984EC9D-1B52-40D7-83B7-CEA0488AFFD7}" dt="2024-03-11T19:15:22.788" v="5002" actId="14100"/>
        <pc:sldMkLst>
          <pc:docMk/>
          <pc:sldMk cId="2725542204" sldId="305"/>
        </pc:sldMkLst>
        <pc:spChg chg="add mod">
          <ac:chgData name="Bruce Stump" userId="55e0f771-e187-4060-aa1b-74c847792bfe" providerId="ADAL" clId="{9984EC9D-1B52-40D7-83B7-CEA0488AFFD7}" dt="2024-03-02T13:53:01.485" v="4382" actId="14100"/>
          <ac:spMkLst>
            <pc:docMk/>
            <pc:sldMk cId="2725542204" sldId="305"/>
            <ac:spMk id="2" creationId="{B088B7CB-3DA0-EF23-3A09-1AB4D9BDA8A7}"/>
          </ac:spMkLst>
        </pc:spChg>
        <pc:picChg chg="add mod">
          <ac:chgData name="Bruce Stump" userId="55e0f771-e187-4060-aa1b-74c847792bfe" providerId="ADAL" clId="{9984EC9D-1B52-40D7-83B7-CEA0488AFFD7}" dt="2024-03-11T19:15:22.788" v="5002" actId="14100"/>
          <ac:picMkLst>
            <pc:docMk/>
            <pc:sldMk cId="2725542204" sldId="305"/>
            <ac:picMk id="3" creationId="{C4318A59-9990-5C24-E7F5-ABEC2812D69B}"/>
          </ac:picMkLst>
        </pc:picChg>
        <pc:picChg chg="add mod">
          <ac:chgData name="Bruce Stump" userId="55e0f771-e187-4060-aa1b-74c847792bfe" providerId="ADAL" clId="{9984EC9D-1B52-40D7-83B7-CEA0488AFFD7}" dt="2024-03-11T19:15:19.218" v="5001" actId="14100"/>
          <ac:picMkLst>
            <pc:docMk/>
            <pc:sldMk cId="2725542204" sldId="305"/>
            <ac:picMk id="4" creationId="{BAA3849B-47F7-DD2A-F706-DE43FF9B08B9}"/>
          </ac:picMkLst>
        </pc:picChg>
      </pc:sldChg>
      <pc:sldChg chg="addSp modSp add mod ord modTransition">
        <pc:chgData name="Bruce Stump" userId="55e0f771-e187-4060-aa1b-74c847792bfe" providerId="ADAL" clId="{9984EC9D-1B52-40D7-83B7-CEA0488AFFD7}" dt="2024-03-22T11:59:07.273" v="5319"/>
        <pc:sldMkLst>
          <pc:docMk/>
          <pc:sldMk cId="2697907017" sldId="306"/>
        </pc:sldMkLst>
        <pc:spChg chg="add mod">
          <ac:chgData name="Bruce Stump" userId="55e0f771-e187-4060-aa1b-74c847792bfe" providerId="ADAL" clId="{9984EC9D-1B52-40D7-83B7-CEA0488AFFD7}" dt="2024-03-02T15:14:44.739" v="4565" actId="1076"/>
          <ac:spMkLst>
            <pc:docMk/>
            <pc:sldMk cId="2697907017" sldId="306"/>
            <ac:spMk id="2" creationId="{4496F832-ACA8-EB44-50FC-10D73437A89E}"/>
          </ac:spMkLst>
        </pc:spChg>
        <pc:picChg chg="add mod">
          <ac:chgData name="Bruce Stump" userId="55e0f771-e187-4060-aa1b-74c847792bfe" providerId="ADAL" clId="{9984EC9D-1B52-40D7-83B7-CEA0488AFFD7}" dt="2024-03-02T15:14:59.546" v="4567" actId="14100"/>
          <ac:picMkLst>
            <pc:docMk/>
            <pc:sldMk cId="2697907017" sldId="306"/>
            <ac:picMk id="4" creationId="{9FAFAA96-930C-C7E6-E841-7B26307D8A9F}"/>
          </ac:picMkLst>
        </pc:picChg>
      </pc:sldChg>
      <pc:sldChg chg="addSp modSp add mod ord modTransition modAnim">
        <pc:chgData name="Bruce Stump" userId="55e0f771-e187-4060-aa1b-74c847792bfe" providerId="ADAL" clId="{9984EC9D-1B52-40D7-83B7-CEA0488AFFD7}" dt="2024-03-22T11:58:33.093" v="5318"/>
        <pc:sldMkLst>
          <pc:docMk/>
          <pc:sldMk cId="2399416160" sldId="307"/>
        </pc:sldMkLst>
        <pc:spChg chg="add mod">
          <ac:chgData name="Bruce Stump" userId="55e0f771-e187-4060-aa1b-74c847792bfe" providerId="ADAL" clId="{9984EC9D-1B52-40D7-83B7-CEA0488AFFD7}" dt="2024-03-02T15:04:31.855" v="4477"/>
          <ac:spMkLst>
            <pc:docMk/>
            <pc:sldMk cId="2399416160" sldId="307"/>
            <ac:spMk id="2" creationId="{32460F41-80B1-9B73-B946-7BDDE959B115}"/>
          </ac:spMkLst>
        </pc:spChg>
        <pc:spChg chg="add mod">
          <ac:chgData name="Bruce Stump" userId="55e0f771-e187-4060-aa1b-74c847792bfe" providerId="ADAL" clId="{9984EC9D-1B52-40D7-83B7-CEA0488AFFD7}" dt="2024-03-02T15:09:58.393" v="4535" actId="20577"/>
          <ac:spMkLst>
            <pc:docMk/>
            <pc:sldMk cId="2399416160" sldId="307"/>
            <ac:spMk id="3" creationId="{47940F59-003C-762D-91BF-080C9F1701F7}"/>
          </ac:spMkLst>
        </pc:spChg>
        <pc:spChg chg="add mod">
          <ac:chgData name="Bruce Stump" userId="55e0f771-e187-4060-aa1b-74c847792bfe" providerId="ADAL" clId="{9984EC9D-1B52-40D7-83B7-CEA0488AFFD7}" dt="2024-03-02T15:14:26.304" v="4563" actId="1076"/>
          <ac:spMkLst>
            <pc:docMk/>
            <pc:sldMk cId="2399416160" sldId="307"/>
            <ac:spMk id="4" creationId="{8A7C3520-8DB6-3AD5-9A41-3A6447B28542}"/>
          </ac:spMkLst>
        </pc:spChg>
        <pc:spChg chg="add mod">
          <ac:chgData name="Bruce Stump" userId="55e0f771-e187-4060-aa1b-74c847792bfe" providerId="ADAL" clId="{9984EC9D-1B52-40D7-83B7-CEA0488AFFD7}" dt="2024-03-17T21:54:20.678" v="5024" actId="14100"/>
          <ac:spMkLst>
            <pc:docMk/>
            <pc:sldMk cId="2399416160" sldId="307"/>
            <ac:spMk id="5" creationId="{5D7647F8-7EC6-49C1-CF89-312FA9F48E09}"/>
          </ac:spMkLst>
        </pc:spChg>
      </pc:sldChg>
      <pc:sldChg chg="addSp delSp modSp add mod delAnim modAnim">
        <pc:chgData name="Bruce Stump" userId="55e0f771-e187-4060-aa1b-74c847792bfe" providerId="ADAL" clId="{9984EC9D-1B52-40D7-83B7-CEA0488AFFD7}" dt="2024-03-22T12:12:19.613" v="5394"/>
        <pc:sldMkLst>
          <pc:docMk/>
          <pc:sldMk cId="691512129" sldId="308"/>
        </pc:sldMkLst>
        <pc:spChg chg="mod">
          <ac:chgData name="Bruce Stump" userId="55e0f771-e187-4060-aa1b-74c847792bfe" providerId="ADAL" clId="{9984EC9D-1B52-40D7-83B7-CEA0488AFFD7}" dt="2024-03-02T21:27:15.609" v="4856" actId="1076"/>
          <ac:spMkLst>
            <pc:docMk/>
            <pc:sldMk cId="691512129" sldId="308"/>
            <ac:spMk id="2" creationId="{F267B6A4-6674-2412-6CE5-B9BF0C2793B2}"/>
          </ac:spMkLst>
        </pc:spChg>
        <pc:spChg chg="mod">
          <ac:chgData name="Bruce Stump" userId="55e0f771-e187-4060-aa1b-74c847792bfe" providerId="ADAL" clId="{9984EC9D-1B52-40D7-83B7-CEA0488AFFD7}" dt="2024-03-02T21:40:42.222" v="4863" actId="1076"/>
          <ac:spMkLst>
            <pc:docMk/>
            <pc:sldMk cId="691512129" sldId="308"/>
            <ac:spMk id="3" creationId="{6840AE3B-F796-C2A3-8BAC-F3688D4BEA1B}"/>
          </ac:spMkLst>
        </pc:spChg>
        <pc:spChg chg="del">
          <ac:chgData name="Bruce Stump" userId="55e0f771-e187-4060-aa1b-74c847792bfe" providerId="ADAL" clId="{9984EC9D-1B52-40D7-83B7-CEA0488AFFD7}" dt="2024-03-02T21:25:49.206" v="4794" actId="478"/>
          <ac:spMkLst>
            <pc:docMk/>
            <pc:sldMk cId="691512129" sldId="308"/>
            <ac:spMk id="4" creationId="{C9CA8CA0-D6BC-4EB8-27E3-0B895AE75DDE}"/>
          </ac:spMkLst>
        </pc:spChg>
        <pc:picChg chg="add mod">
          <ac:chgData name="Bruce Stump" userId="55e0f771-e187-4060-aa1b-74c847792bfe" providerId="ADAL" clId="{9984EC9D-1B52-40D7-83B7-CEA0488AFFD7}" dt="2024-03-02T21:40:55.867" v="4864" actId="1076"/>
          <ac:picMkLst>
            <pc:docMk/>
            <pc:sldMk cId="691512129" sldId="308"/>
            <ac:picMk id="6" creationId="{4724FC61-BBA3-AC7A-D06D-0A222A4A3D1D}"/>
          </ac:picMkLst>
        </pc:picChg>
      </pc:sldChg>
      <pc:sldChg chg="modSp add mod ord modTransition">
        <pc:chgData name="Bruce Stump" userId="55e0f771-e187-4060-aa1b-74c847792bfe" providerId="ADAL" clId="{9984EC9D-1B52-40D7-83B7-CEA0488AFFD7}" dt="2024-03-22T11:43:17.512" v="5240"/>
        <pc:sldMkLst>
          <pc:docMk/>
          <pc:sldMk cId="1929816494" sldId="309"/>
        </pc:sldMkLst>
        <pc:spChg chg="mod">
          <ac:chgData name="Bruce Stump" userId="55e0f771-e187-4060-aa1b-74c847792bfe" providerId="ADAL" clId="{9984EC9D-1B52-40D7-83B7-CEA0488AFFD7}" dt="2024-03-22T11:43:03.233" v="5239" actId="1076"/>
          <ac:spMkLst>
            <pc:docMk/>
            <pc:sldMk cId="1929816494" sldId="309"/>
            <ac:spMk id="2" creationId="{68A12F88-8320-2E22-ABEA-AAB9CFCBD4C8}"/>
          </ac:spMkLst>
        </pc:spChg>
      </pc:sldChg>
      <pc:sldChg chg="modSp add mod ord modTransition">
        <pc:chgData name="Bruce Stump" userId="55e0f771-e187-4060-aa1b-74c847792bfe" providerId="ADAL" clId="{9984EC9D-1B52-40D7-83B7-CEA0488AFFD7}" dt="2024-03-22T11:46:06.747" v="5258"/>
        <pc:sldMkLst>
          <pc:docMk/>
          <pc:sldMk cId="3339420852" sldId="310"/>
        </pc:sldMkLst>
        <pc:spChg chg="mod">
          <ac:chgData name="Bruce Stump" userId="55e0f771-e187-4060-aa1b-74c847792bfe" providerId="ADAL" clId="{9984EC9D-1B52-40D7-83B7-CEA0488AFFD7}" dt="2024-03-22T11:45:49.041" v="5256" actId="20577"/>
          <ac:spMkLst>
            <pc:docMk/>
            <pc:sldMk cId="3339420852" sldId="310"/>
            <ac:spMk id="2" creationId="{68A12F88-8320-2E22-ABEA-AAB9CFCBD4C8}"/>
          </ac:spMkLst>
        </pc:spChg>
      </pc:sldChg>
      <pc:sldChg chg="modSp add mod ord modTransition">
        <pc:chgData name="Bruce Stump" userId="55e0f771-e187-4060-aa1b-74c847792bfe" providerId="ADAL" clId="{9984EC9D-1B52-40D7-83B7-CEA0488AFFD7}" dt="2024-03-22T11:47:43.558" v="5271"/>
        <pc:sldMkLst>
          <pc:docMk/>
          <pc:sldMk cId="3453983555" sldId="311"/>
        </pc:sldMkLst>
        <pc:spChg chg="mod">
          <ac:chgData name="Bruce Stump" userId="55e0f771-e187-4060-aa1b-74c847792bfe" providerId="ADAL" clId="{9984EC9D-1B52-40D7-83B7-CEA0488AFFD7}" dt="2024-03-22T11:47:35.249" v="5270" actId="20577"/>
          <ac:spMkLst>
            <pc:docMk/>
            <pc:sldMk cId="3453983555" sldId="311"/>
            <ac:spMk id="2" creationId="{68A12F88-8320-2E22-ABEA-AAB9CFCBD4C8}"/>
          </ac:spMkLst>
        </pc:spChg>
      </pc:sldChg>
      <pc:sldChg chg="modSp add mod ord modTransition">
        <pc:chgData name="Bruce Stump" userId="55e0f771-e187-4060-aa1b-74c847792bfe" providerId="ADAL" clId="{9984EC9D-1B52-40D7-83B7-CEA0488AFFD7}" dt="2024-03-22T11:50:12.367" v="5289" actId="20577"/>
        <pc:sldMkLst>
          <pc:docMk/>
          <pc:sldMk cId="3545959941" sldId="312"/>
        </pc:sldMkLst>
        <pc:spChg chg="mod">
          <ac:chgData name="Bruce Stump" userId="55e0f771-e187-4060-aa1b-74c847792bfe" providerId="ADAL" clId="{9984EC9D-1B52-40D7-83B7-CEA0488AFFD7}" dt="2024-03-22T11:50:12.367" v="5289" actId="20577"/>
          <ac:spMkLst>
            <pc:docMk/>
            <pc:sldMk cId="3545959941" sldId="312"/>
            <ac:spMk id="2" creationId="{68A12F88-8320-2E22-ABEA-AAB9CFCBD4C8}"/>
          </ac:spMkLst>
        </pc:spChg>
      </pc:sldChg>
      <pc:sldChg chg="modSp add mod ord modTransition">
        <pc:chgData name="Bruce Stump" userId="55e0f771-e187-4060-aa1b-74c847792bfe" providerId="ADAL" clId="{9984EC9D-1B52-40D7-83B7-CEA0488AFFD7}" dt="2024-03-22T11:56:50.346" v="5317"/>
        <pc:sldMkLst>
          <pc:docMk/>
          <pc:sldMk cId="1886786814" sldId="313"/>
        </pc:sldMkLst>
        <pc:spChg chg="mod">
          <ac:chgData name="Bruce Stump" userId="55e0f771-e187-4060-aa1b-74c847792bfe" providerId="ADAL" clId="{9984EC9D-1B52-40D7-83B7-CEA0488AFFD7}" dt="2024-03-22T11:56:22.382" v="5316" actId="1076"/>
          <ac:spMkLst>
            <pc:docMk/>
            <pc:sldMk cId="1886786814" sldId="313"/>
            <ac:spMk id="2" creationId="{8A09B72C-6069-59EE-4A2F-ED83E87F6FFA}"/>
          </ac:spMkLst>
        </pc:spChg>
      </pc:sldChg>
      <pc:sldChg chg="modSp add mod ord modNotesTx">
        <pc:chgData name="Bruce Stump" userId="55e0f771-e187-4060-aa1b-74c847792bfe" providerId="ADAL" clId="{9984EC9D-1B52-40D7-83B7-CEA0488AFFD7}" dt="2024-03-24T23:55:06.545" v="5474" actId="20577"/>
        <pc:sldMkLst>
          <pc:docMk/>
          <pc:sldMk cId="396500940" sldId="314"/>
        </pc:sldMkLst>
        <pc:spChg chg="mod">
          <ac:chgData name="Bruce Stump" userId="55e0f771-e187-4060-aa1b-74c847792bfe" providerId="ADAL" clId="{9984EC9D-1B52-40D7-83B7-CEA0488AFFD7}" dt="2024-03-22T12:01:07.349" v="5333" actId="1076"/>
          <ac:spMkLst>
            <pc:docMk/>
            <pc:sldMk cId="396500940" sldId="314"/>
            <ac:spMk id="2" creationId="{8A09B72C-6069-59EE-4A2F-ED83E87F6FFA}"/>
          </ac:spMkLst>
        </pc:spChg>
      </pc:sldChg>
      <pc:sldChg chg="modSp add mod modTransition">
        <pc:chgData name="Bruce Stump" userId="55e0f771-e187-4060-aa1b-74c847792bfe" providerId="ADAL" clId="{9984EC9D-1B52-40D7-83B7-CEA0488AFFD7}" dt="2024-03-22T12:06:31.603" v="5369"/>
        <pc:sldMkLst>
          <pc:docMk/>
          <pc:sldMk cId="418308717" sldId="315"/>
        </pc:sldMkLst>
        <pc:spChg chg="mod">
          <ac:chgData name="Bruce Stump" userId="55e0f771-e187-4060-aa1b-74c847792bfe" providerId="ADAL" clId="{9984EC9D-1B52-40D7-83B7-CEA0488AFFD7}" dt="2024-03-22T12:06:00.211" v="5367" actId="20577"/>
          <ac:spMkLst>
            <pc:docMk/>
            <pc:sldMk cId="418308717" sldId="315"/>
            <ac:spMk id="2" creationId="{8A09B72C-6069-59EE-4A2F-ED83E87F6FFA}"/>
          </ac:spMkLst>
        </pc:spChg>
      </pc:sldChg>
      <pc:sldMasterChg chg="modSldLayout">
        <pc:chgData name="Bruce Stump" userId="55e0f771-e187-4060-aa1b-74c847792bfe" providerId="ADAL" clId="{9984EC9D-1B52-40D7-83B7-CEA0488AFFD7}" dt="2024-03-22T12:14:12.198" v="5402" actId="20577"/>
        <pc:sldMasterMkLst>
          <pc:docMk/>
          <pc:sldMasterMk cId="306822565" sldId="2147483648"/>
        </pc:sldMasterMkLst>
        <pc:sldLayoutChg chg="addSp modSp mod">
          <pc:chgData name="Bruce Stump" userId="55e0f771-e187-4060-aa1b-74c847792bfe" providerId="ADAL" clId="{9984EC9D-1B52-40D7-83B7-CEA0488AFFD7}" dt="2024-03-22T12:14:12.198" v="5402" actId="20577"/>
          <pc:sldLayoutMkLst>
            <pc:docMk/>
            <pc:sldMasterMk cId="306822565" sldId="2147483648"/>
            <pc:sldLayoutMk cId="1734433434" sldId="2147483663"/>
          </pc:sldLayoutMkLst>
          <pc:spChg chg="add mod">
            <ac:chgData name="Bruce Stump" userId="55e0f771-e187-4060-aa1b-74c847792bfe" providerId="ADAL" clId="{9984EC9D-1B52-40D7-83B7-CEA0488AFFD7}" dt="2024-03-22T12:14:12.198" v="5402" actId="20577"/>
            <ac:spMkLst>
              <pc:docMk/>
              <pc:sldMasterMk cId="306822565" sldId="2147483648"/>
              <pc:sldLayoutMk cId="1734433434" sldId="2147483663"/>
              <ac:spMk id="3" creationId="{F414AB2A-DC37-36A4-CE88-2AF3EFAE72FA}"/>
            </ac:spMkLst>
          </pc:spChg>
        </pc:sldLayoutChg>
        <pc:sldLayoutChg chg="addSp delSp modSp mod">
          <pc:chgData name="Bruce Stump" userId="55e0f771-e187-4060-aa1b-74c847792bfe" providerId="ADAL" clId="{9984EC9D-1B52-40D7-83B7-CEA0488AFFD7}" dt="2024-03-22T12:13:46.205" v="5398" actId="20577"/>
          <pc:sldLayoutMkLst>
            <pc:docMk/>
            <pc:sldMasterMk cId="306822565" sldId="2147483648"/>
            <pc:sldLayoutMk cId="448844757" sldId="2147483664"/>
          </pc:sldLayoutMkLst>
          <pc:spChg chg="add mod">
            <ac:chgData name="Bruce Stump" userId="55e0f771-e187-4060-aa1b-74c847792bfe" providerId="ADAL" clId="{9984EC9D-1B52-40D7-83B7-CEA0488AFFD7}" dt="2024-03-19T21:20:14.386" v="5057"/>
            <ac:spMkLst>
              <pc:docMk/>
              <pc:sldMasterMk cId="306822565" sldId="2147483648"/>
              <pc:sldLayoutMk cId="448844757" sldId="2147483664"/>
              <ac:spMk id="2" creationId="{A19B946C-B217-EB85-1076-8AF13C516127}"/>
            </ac:spMkLst>
          </pc:spChg>
          <pc:spChg chg="add mod ord">
            <ac:chgData name="Bruce Stump" userId="55e0f771-e187-4060-aa1b-74c847792bfe" providerId="ADAL" clId="{9984EC9D-1B52-40D7-83B7-CEA0488AFFD7}" dt="2024-03-22T12:13:46.205" v="5398" actId="20577"/>
            <ac:spMkLst>
              <pc:docMk/>
              <pc:sldMasterMk cId="306822565" sldId="2147483648"/>
              <pc:sldLayoutMk cId="448844757" sldId="2147483664"/>
              <ac:spMk id="3" creationId="{0843D6D1-1D86-7DA0-2C65-0C715441506B}"/>
            </ac:spMkLst>
          </pc:spChg>
          <pc:spChg chg="del">
            <ac:chgData name="Bruce Stump" userId="55e0f771-e187-4060-aa1b-74c847792bfe" providerId="ADAL" clId="{9984EC9D-1B52-40D7-83B7-CEA0488AFFD7}" dt="2024-03-19T21:20:13.725" v="5056"/>
            <ac:spMkLst>
              <pc:docMk/>
              <pc:sldMasterMk cId="306822565" sldId="2147483648"/>
              <pc:sldLayoutMk cId="448844757" sldId="2147483664"/>
              <ac:spMk id="10" creationId="{F35E6322-336D-EE32-D30A-D2DF0148FF61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1318A-5F71-0492-4C1C-8987589952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0ACD93-301D-91CC-85D5-8EDF4E78FC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DED0D-3282-473B-A921-02FE64AEE4D8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8FA0C-3667-FA91-A773-3B40B398B3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7FB43-D86F-7448-BDEB-60F74419FC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F08FF-C8A7-43BA-B0F0-801151C1E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2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CB427-A1A0-B31E-F8A3-D21CE1056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14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System.AppDomain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]::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CurrentDomain.GetAssemblies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Install-Module 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ClassExplorer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Get-Assembly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System.Windows.Forms.Checkbox</a:t>
            </a:r>
            <a:r>
              <a:rPr lang="en-US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Add-Type –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AssemblyName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System.Windows.Forms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namespace 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System.Windows.Forms</a:t>
            </a: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[checkbox]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[Checkbox] | gm –static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System.Management.Automation.PowerShell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].Assembly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/>
              <a:t>$</a:t>
            </a:r>
            <a:r>
              <a:rPr lang="en-US" dirty="0" err="1"/>
              <a:t>checkBox</a:t>
            </a:r>
            <a:r>
              <a:rPr lang="en-US" dirty="0"/>
              <a:t> = [</a:t>
            </a:r>
            <a:r>
              <a:rPr lang="en-US" dirty="0" err="1"/>
              <a:t>System.Windows.Forms.checkbox</a:t>
            </a:r>
            <a:r>
              <a:rPr lang="en-US" dirty="0"/>
              <a:t>]::new()</a:t>
            </a:r>
          </a:p>
          <a:p>
            <a:r>
              <a:rPr lang="en-US" dirty="0"/>
              <a:t>$form = [</a:t>
            </a:r>
            <a:r>
              <a:rPr lang="en-US" dirty="0" err="1"/>
              <a:t>System.Windows.Forms.Form</a:t>
            </a:r>
            <a:r>
              <a:rPr lang="en-US" dirty="0"/>
              <a:t>]::new()</a:t>
            </a:r>
          </a:p>
          <a:p>
            <a:r>
              <a:rPr lang="en-US" dirty="0"/>
              <a:t>$</a:t>
            </a:r>
            <a:r>
              <a:rPr lang="en-US" dirty="0" err="1"/>
              <a:t>form.Text</a:t>
            </a:r>
            <a:r>
              <a:rPr lang="en-US" dirty="0"/>
              <a:t> = '</a:t>
            </a:r>
            <a:r>
              <a:rPr lang="en-US" dirty="0" err="1"/>
              <a:t>PSConf</a:t>
            </a:r>
            <a:r>
              <a:rPr lang="en-US" dirty="0"/>
              <a:t> 2024’</a:t>
            </a:r>
          </a:p>
          <a:p>
            <a:r>
              <a:rPr lang="en-US" dirty="0"/>
              <a:t>$</a:t>
            </a:r>
            <a:r>
              <a:rPr lang="en-US" dirty="0" err="1"/>
              <a:t>checkBox.Text</a:t>
            </a:r>
            <a:r>
              <a:rPr lang="en-US" dirty="0"/>
              <a:t> = 'Text Box’</a:t>
            </a:r>
          </a:p>
          <a:p>
            <a:r>
              <a:rPr lang="en-US" dirty="0"/>
              <a:t>$</a:t>
            </a:r>
            <a:r>
              <a:rPr lang="en-US" dirty="0" err="1"/>
              <a:t>form.Controls.Add</a:t>
            </a:r>
            <a:r>
              <a:rPr lang="en-US" dirty="0"/>
              <a:t>($checkbox)</a:t>
            </a:r>
          </a:p>
          <a:p>
            <a:r>
              <a:rPr lang="en-US" dirty="0"/>
              <a:t>$</a:t>
            </a:r>
            <a:r>
              <a:rPr lang="en-US" dirty="0" err="1"/>
              <a:t>form.ShowDialog</a:t>
            </a:r>
            <a:r>
              <a:rPr lang="en-US" dirty="0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A2845-E3E8-1127-5F16-5E9CD2C1E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02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Runspace Advantages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Efficient</a:t>
            </a:r>
          </a:p>
          <a:p>
            <a:endParaRPr lang="en-US" dirty="0"/>
          </a:p>
          <a:p>
            <a:r>
              <a:rPr lang="en-US" dirty="0"/>
              <a:t>.NET Runspace Disadvantages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3640B-D938-0702-2801-83440BF86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B5444-5EDC-00BB-BD95-D3EB09B1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2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12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System.Management.Automation.PowerShell</a:t>
            </a:r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type can be used as just </a:t>
            </a:r>
            <a:r>
              <a:rPr lang="en-US" sz="12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[PowerShell]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8C26B-CABE-3554-E341-4487B2726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61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(Get-Command Test-</a:t>
            </a:r>
            <a:r>
              <a:rPr lang="en-US" dirty="0" err="1"/>
              <a:t>RunSpacePool</a:t>
            </a:r>
            <a:r>
              <a:rPr lang="en-US" dirty="0"/>
              <a:t>).definition</a:t>
            </a:r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jb</a:t>
            </a:r>
            <a:r>
              <a:rPr lang="en-US" dirty="0"/>
              <a:t> = Test-</a:t>
            </a:r>
            <a:r>
              <a:rPr lang="en-US" dirty="0" err="1"/>
              <a:t>RunSpacePool</a:t>
            </a:r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jb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20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C3533-33E4-426D-EC95-DFA9D101D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Synchronous – sequentially, one after another</a:t>
            </a:r>
          </a:p>
          <a:p>
            <a:r>
              <a:rPr lang="en-US" dirty="0"/>
              <a:t>Asynchronous – Simultaneous, don’t wait for another process to complete.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09068-36BC-9E12-4EC7-408DB0C73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0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Runspace Advantages</a:t>
            </a:r>
          </a:p>
          <a:p>
            <a:r>
              <a:rPr lang="en-US" dirty="0"/>
              <a:t>Flexibility</a:t>
            </a:r>
          </a:p>
          <a:p>
            <a:r>
              <a:rPr lang="en-US" dirty="0"/>
              <a:t>Efficient</a:t>
            </a:r>
          </a:p>
          <a:p>
            <a:endParaRPr lang="en-US" dirty="0"/>
          </a:p>
          <a:p>
            <a:r>
              <a:rPr lang="en-US" dirty="0"/>
              <a:t>.NET Runspace Disadvantages</a:t>
            </a:r>
          </a:p>
          <a:p>
            <a:r>
              <a:rPr lang="en-US" dirty="0"/>
              <a:t>Complex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3640B-D938-0702-2801-83440BF86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4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Assemblies – A collection of types and any other supporting resources.  An assembly may be static or dynamic.</a:t>
            </a:r>
          </a:p>
          <a:p>
            <a:r>
              <a:rPr lang="en-US" dirty="0"/>
              <a:t>Types – Describe the functionality of an object.</a:t>
            </a:r>
          </a:p>
          <a:p>
            <a:r>
              <a:rPr lang="en-US" dirty="0"/>
              <a:t>Classes – Instruction on how an instance of object behaves.  Once a class has been compiled, it becomes a type.</a:t>
            </a:r>
          </a:p>
          <a:p>
            <a:r>
              <a:rPr lang="en-US" dirty="0"/>
              <a:t>Namespaces – Organizes types into groupings with related functionality.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D5D4B-387A-D628-5F1A-D046317DC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0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 err="1"/>
              <a:t>NameSpaces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System.AppDomain</a:t>
            </a:r>
            <a:r>
              <a:rPr lang="en-US" dirty="0"/>
              <a:t>]::</a:t>
            </a:r>
            <a:r>
              <a:rPr lang="en-US" dirty="0" err="1"/>
              <a:t>CurrentDomain.GetAssemblies</a:t>
            </a:r>
            <a:r>
              <a:rPr lang="en-US" dirty="0"/>
              <a:t>().</a:t>
            </a:r>
            <a:r>
              <a:rPr lang="en-US" dirty="0" err="1"/>
              <a:t>GetTypes</a:t>
            </a:r>
            <a:r>
              <a:rPr lang="en-US" dirty="0"/>
              <a:t>() | Select {$_.namespace} -Unique | Out-Host –paging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https://learn.microsoft.com/en-us/dotnet/api/?view=netframework-4.8&amp;preserve-view=true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C4B42-A924-661A-0963-FFAFAEDFF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2C8B5-26DB-AC03-263F-D18AB08A5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1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Get-process | gm | more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Systems.Diagnostics.Process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Systems.Diagnostics.Process</a:t>
            </a:r>
            <a:r>
              <a:rPr lang="en-US" dirty="0"/>
              <a:t>]::</a:t>
            </a:r>
            <a:r>
              <a:rPr lang="en-US" dirty="0" err="1"/>
              <a:t>GetProcesses</a:t>
            </a:r>
            <a:r>
              <a:rPr lang="en-US" dirty="0"/>
              <a:t>()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https://learn.microsoft.com/en-us/dotnet/api/?view=netframework-4.8&amp;preserve-view=true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System.Diagnostics.Process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 | get-member –static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System.Diagnostics.Process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]::</a:t>
            </a:r>
            <a:r>
              <a:rPr lang="en-US" sz="1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getprocess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526AC-630A-AD9B-8407-F558F00DD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64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Get-process | gm | more</a:t>
            </a:r>
          </a:p>
          <a:p>
            <a:r>
              <a:rPr lang="en-US" dirty="0"/>
              <a:t>[</a:t>
            </a:r>
            <a:r>
              <a:rPr lang="en-US" dirty="0" err="1"/>
              <a:t>Systems.Diagnostics.Process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Systems.Diagnostics.Process</a:t>
            </a:r>
            <a:r>
              <a:rPr lang="en-US" dirty="0"/>
              <a:t>]::</a:t>
            </a:r>
            <a:r>
              <a:rPr lang="en-US" dirty="0" err="1"/>
              <a:t>GetProcesses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0C2F2-4231-FD92-DBD1-D608793A9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2C8B5-26DB-AC03-263F-D18AB08A5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2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4AB2A-DC37-36A4-CE88-2AF3EFAE72FA}"/>
              </a:ext>
            </a:extLst>
          </p:cNvPr>
          <p:cNvSpPr txBox="1"/>
          <p:nvPr userDrawn="1"/>
        </p:nvSpPr>
        <p:spPr>
          <a:xfrm>
            <a:off x="11079679" y="6123543"/>
            <a:ext cx="1021278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fld id="{9E0AFDD8-04F2-49E9-AE48-C5785FC69466}" type="slidenum"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 37</a:t>
            </a:r>
          </a:p>
        </p:txBody>
      </p:sp>
    </p:spTree>
    <p:extLst>
      <p:ext uri="{BB962C8B-B14F-4D97-AF65-F5344CB8AC3E}">
        <p14:creationId xmlns:p14="http://schemas.microsoft.com/office/powerpoint/2010/main" val="173443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B946C-B217-EB85-1076-8AF13C51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3D6D1-1D86-7DA0-2C65-0C715441506B}"/>
              </a:ext>
            </a:extLst>
          </p:cNvPr>
          <p:cNvSpPr txBox="1"/>
          <p:nvPr userDrawn="1"/>
        </p:nvSpPr>
        <p:spPr>
          <a:xfrm>
            <a:off x="11079679" y="6123543"/>
            <a:ext cx="1021278" cy="36933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fld id="{9E0AFDD8-04F2-49E9-AE48-C5785FC69466}" type="slidenum"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‹#›</a:t>
            </a:fld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 37</a:t>
            </a:r>
          </a:p>
        </p:txBody>
      </p:sp>
    </p:spTree>
    <p:extLst>
      <p:ext uri="{BB962C8B-B14F-4D97-AF65-F5344CB8AC3E}">
        <p14:creationId xmlns:p14="http://schemas.microsoft.com/office/powerpoint/2010/main" val="44884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C91FAB-7600-4BD4-9C63-4F2FF2C19190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33F4D4-3759-9686-A151-BCD88D73B31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7FA6E7-65F0-D157-230E-E133AE5B7C49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9596BA-FA3C-FECA-CE6B-0FE9A75849FF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DBB012-6E51-E4D2-FD3D-D1018C8824BA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240E645-110E-ADBD-F2D3-778CE36F2F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6DBCF7E-5E9B-069B-1C52-7A3DB6F1D5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128EB-0346-668B-A9B0-67DF00EBB41C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856A4E8-27FD-BFBA-3828-9942048D1AFA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09095-60AE-5ED3-A9FE-AFD9AA54D7C5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4F06C35-BD39-D9DE-3580-1DA4138DD320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9246507-7C93-EE4C-21C0-E1CF0DD19F41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36B2EDF-FA8B-0FF0-B921-AD246B9C4F0D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02EA32-D69C-3C2D-A97F-3DE91E991140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0149D19-3080-E0DB-ECC1-E6B14E5A9525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3C35910-DE2C-5F17-06B5-86CF42CCC189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C55CF612-C43B-51DF-975B-0DFDF01B422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B778DA9-F800-B347-3086-3C3B52FC983A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D60B837-3C73-ABDF-1D45-51DD74F22FE3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FD26E8D-68B6-0C0F-31F1-2B45F2035DDB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C2ACBA-5639-4B2A-8BF7-098ABF023151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61419-2120-4B50-9C76-8F2656EC024F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7BFD9-1464-4228-FCE9-787B77E2F4BB}"/>
              </a:ext>
            </a:extLst>
          </p:cNvPr>
          <p:cNvSpPr txBox="1"/>
          <p:nvPr userDrawn="1"/>
        </p:nvSpPr>
        <p:spPr>
          <a:xfrm>
            <a:off x="5050772" y="6201827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April 8-11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  <p:pic>
        <p:nvPicPr>
          <p:cNvPr id="6" name="Picture 5" descr="A blue circle with arrows&#10;&#10;Description automatically generated">
            <a:extLst>
              <a:ext uri="{FF2B5EF4-FFF2-40B4-BE49-F238E27FC236}">
                <a16:creationId xmlns:a16="http://schemas.microsoft.com/office/drawing/2014/main" id="{EDC90464-A84D-2C36-9921-169F53A0B11D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8BC9188D-0421-911F-9F07-68606BC9BD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2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1" r:id="rId13"/>
    <p:sldLayoutId id="2147483662" r:id="rId14"/>
    <p:sldLayoutId id="2147483663" r:id="rId1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?view=netframework-4.8&amp;preserve-view=tr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?view=netframework-4.8&amp;preserve-view=tr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brucestump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hyperlink" Target="https://www.everwisec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stump101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twitter.com/bstump123" TargetMode="Externa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tump101/ImprovePowerShellCodeEfficiencyWithDotNetRunSpac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hyperlink" Target="https://www.linkedin.com/in/brucestump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stump101/ImprovePowerShellCodeEfficiencyWithDotNetRunSpac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9917CF-E2A9-2C8A-6CB1-C7C40155ACE8}"/>
              </a:ext>
            </a:extLst>
          </p:cNvPr>
          <p:cNvSpPr txBox="1"/>
          <p:nvPr/>
        </p:nvSpPr>
        <p:spPr>
          <a:xfrm>
            <a:off x="196646" y="2858951"/>
            <a:ext cx="11798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5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Improve PowerShell Code Efficiency with </a:t>
            </a:r>
          </a:p>
          <a:p>
            <a:pPr algn="ctr">
              <a:tabLst>
                <a:tab pos="3835400" algn="l"/>
              </a:tabLst>
            </a:pPr>
            <a:r>
              <a:rPr lang="en-US" sz="5400" b="1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cs typeface="Space Grotesk" pitchFamily="2" charset="0"/>
              </a:rPr>
              <a:t>.NET Runspaces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08E5F-7763-5B3A-7FF6-95439959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51" y="5204360"/>
            <a:ext cx="5484098" cy="647092"/>
          </a:xfrm>
          <a:prstGeom prst="rect">
            <a:avLst/>
          </a:prstGeom>
        </p:spPr>
      </p:pic>
      <p:pic>
        <p:nvPicPr>
          <p:cNvPr id="11" name="Picture 10" descr="A white arrow in a black square&#10;&#10;Description automatically generated">
            <a:extLst>
              <a:ext uri="{FF2B5EF4-FFF2-40B4-BE49-F238E27FC236}">
                <a16:creationId xmlns:a16="http://schemas.microsoft.com/office/drawing/2014/main" id="{6F6775A1-57BF-0E28-35D7-EEFEE81A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665" y="1109895"/>
            <a:ext cx="1761096" cy="1749056"/>
          </a:xfrm>
          <a:prstGeom prst="rect">
            <a:avLst/>
          </a:prstGeom>
        </p:spPr>
      </p:pic>
      <p:pic>
        <p:nvPicPr>
          <p:cNvPr id="13" name="Picture 1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5E9F274A-4B2B-8BF7-8F3E-91A5C885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022" y="1533897"/>
            <a:ext cx="1281821" cy="1165760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375BC586-449D-08FB-4E2D-1B0BDC518E94}"/>
              </a:ext>
            </a:extLst>
          </p:cNvPr>
          <p:cNvSpPr/>
          <p:nvPr/>
        </p:nvSpPr>
        <p:spPr>
          <a:xfrm>
            <a:off x="5261344" y="1533897"/>
            <a:ext cx="1281820" cy="91939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5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DEA9-C1F1-9F7F-4BBA-3D751084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8CA8BA-D35D-1561-9A92-A0FD8A9115A7}"/>
              </a:ext>
            </a:extLst>
          </p:cNvPr>
          <p:cNvSpPr/>
          <p:nvPr/>
        </p:nvSpPr>
        <p:spPr>
          <a:xfrm>
            <a:off x="1264365" y="793257"/>
            <a:ext cx="93516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ollowing .NET 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Topics Covered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8E099-2F02-7844-1B0A-5C42E125D557}"/>
              </a:ext>
            </a:extLst>
          </p:cNvPr>
          <p:cNvSpPr/>
          <p:nvPr/>
        </p:nvSpPr>
        <p:spPr>
          <a:xfrm>
            <a:off x="4235593" y="3391759"/>
            <a:ext cx="37704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843C30-1E3D-199C-FEE6-5584882E4DF1}"/>
              </a:ext>
            </a:extLst>
          </p:cNvPr>
          <p:cNvSpPr/>
          <p:nvPr/>
        </p:nvSpPr>
        <p:spPr>
          <a:xfrm>
            <a:off x="3575196" y="1706837"/>
            <a:ext cx="50416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Namespaces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1A8486-F4ED-E24A-D398-09604794C71E}"/>
              </a:ext>
            </a:extLst>
          </p:cNvPr>
          <p:cNvSpPr/>
          <p:nvPr/>
        </p:nvSpPr>
        <p:spPr>
          <a:xfrm>
            <a:off x="3680181" y="2521069"/>
            <a:ext cx="47255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EC4B1-7940-C6AA-2561-D6CC9F6E3A8C}"/>
              </a:ext>
            </a:extLst>
          </p:cNvPr>
          <p:cNvSpPr/>
          <p:nvPr/>
        </p:nvSpPr>
        <p:spPr>
          <a:xfrm>
            <a:off x="4364182" y="4315415"/>
            <a:ext cx="37704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Assemblies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873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0889E8-B028-26C6-5F07-7EBBEE3B1CB9}"/>
              </a:ext>
            </a:extLst>
          </p:cNvPr>
          <p:cNvSpPr/>
          <p:nvPr/>
        </p:nvSpPr>
        <p:spPr>
          <a:xfrm>
            <a:off x="737268" y="1850819"/>
            <a:ext cx="1166391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Organizes types into a hierarchy, grouping types</a:t>
            </a:r>
          </a:p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related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C8E99-B671-7C42-A2D1-A32FB1BFDC80}"/>
              </a:ext>
            </a:extLst>
          </p:cNvPr>
          <p:cNvSpPr/>
          <p:nvPr/>
        </p:nvSpPr>
        <p:spPr>
          <a:xfrm>
            <a:off x="4144380" y="979658"/>
            <a:ext cx="34113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.NET Namespaces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FEB08-798A-B5A1-DF2C-14742820575E}"/>
              </a:ext>
            </a:extLst>
          </p:cNvPr>
          <p:cNvSpPr/>
          <p:nvPr/>
        </p:nvSpPr>
        <p:spPr>
          <a:xfrm>
            <a:off x="2088887" y="3830530"/>
            <a:ext cx="723318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 [Namespace]</a:t>
            </a:r>
          </a:p>
        </p:txBody>
      </p:sp>
    </p:spTree>
    <p:extLst>
      <p:ext uri="{BB962C8B-B14F-4D97-AF65-F5344CB8AC3E}">
        <p14:creationId xmlns:p14="http://schemas.microsoft.com/office/powerpoint/2010/main" val="41964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B735-67F4-DB01-7A11-1A8809A7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EC8C10-F8BB-0D6F-F895-65C965B8A232}"/>
              </a:ext>
            </a:extLst>
          </p:cNvPr>
          <p:cNvSpPr/>
          <p:nvPr/>
        </p:nvSpPr>
        <p:spPr>
          <a:xfrm>
            <a:off x="3757336" y="3324677"/>
            <a:ext cx="418132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5F131-622C-7EE7-2C38-940B3C9DE4DF}"/>
              </a:ext>
            </a:extLst>
          </p:cNvPr>
          <p:cNvSpPr/>
          <p:nvPr/>
        </p:nvSpPr>
        <p:spPr>
          <a:xfrm>
            <a:off x="765596" y="1599187"/>
            <a:ext cx="104208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System.AppDomain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]::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CurrentDomain.GetAssemblies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().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GetTypes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| Select Namespace -Unique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593D6-0CCF-2146-369A-8EAE16863AE0}"/>
              </a:ext>
            </a:extLst>
          </p:cNvPr>
          <p:cNvSpPr/>
          <p:nvPr/>
        </p:nvSpPr>
        <p:spPr>
          <a:xfrm>
            <a:off x="3583940" y="935413"/>
            <a:ext cx="464565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List .NET Namespaces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 descr="A qr code with a colorful squar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72FD55F-4E0C-EA2A-47DB-8F8A36FA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5" y="3988451"/>
            <a:ext cx="1495303" cy="14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E7CD7F-F6C3-F7E4-6D05-E2BC945537AE}"/>
              </a:ext>
            </a:extLst>
          </p:cNvPr>
          <p:cNvSpPr/>
          <p:nvPr/>
        </p:nvSpPr>
        <p:spPr>
          <a:xfrm>
            <a:off x="763862" y="1693528"/>
            <a:ext cx="1114746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Used to represent the functionality of an object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24F5A-604B-4A30-DABB-BB485167D014}"/>
              </a:ext>
            </a:extLst>
          </p:cNvPr>
          <p:cNvSpPr/>
          <p:nvPr/>
        </p:nvSpPr>
        <p:spPr>
          <a:xfrm>
            <a:off x="4781455" y="1108753"/>
            <a:ext cx="22103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.NET Types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A3C25-AA47-C4BC-3696-A51C3946E381}"/>
              </a:ext>
            </a:extLst>
          </p:cNvPr>
          <p:cNvSpPr/>
          <p:nvPr/>
        </p:nvSpPr>
        <p:spPr>
          <a:xfrm>
            <a:off x="2506302" y="3656052"/>
            <a:ext cx="71793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 [Namespace.TypeName]</a:t>
            </a:r>
          </a:p>
        </p:txBody>
      </p:sp>
    </p:spTree>
    <p:extLst>
      <p:ext uri="{BB962C8B-B14F-4D97-AF65-F5344CB8AC3E}">
        <p14:creationId xmlns:p14="http://schemas.microsoft.com/office/powerpoint/2010/main" val="2601581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E7CD7F-F6C3-F7E4-6D05-E2BC945537AE}"/>
              </a:ext>
            </a:extLst>
          </p:cNvPr>
          <p:cNvSpPr/>
          <p:nvPr/>
        </p:nvSpPr>
        <p:spPr>
          <a:xfrm>
            <a:off x="786492" y="1529453"/>
            <a:ext cx="1061901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set of instructions used to create instances of an object at runtime.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024F5A-604B-4A30-DABB-BB485167D014}"/>
              </a:ext>
            </a:extLst>
          </p:cNvPr>
          <p:cNvSpPr/>
          <p:nvPr/>
        </p:nvSpPr>
        <p:spPr>
          <a:xfrm>
            <a:off x="4995134" y="944678"/>
            <a:ext cx="1902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Classes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63E1D6-18BB-E231-95E6-974458E52D19}"/>
              </a:ext>
            </a:extLst>
          </p:cNvPr>
          <p:cNvSpPr/>
          <p:nvPr/>
        </p:nvSpPr>
        <p:spPr>
          <a:xfrm>
            <a:off x="926188" y="3911494"/>
            <a:ext cx="107531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 [Namespace.TypeName]::ClassMethod()</a:t>
            </a:r>
          </a:p>
        </p:txBody>
      </p:sp>
    </p:spTree>
    <p:extLst>
      <p:ext uri="{BB962C8B-B14F-4D97-AF65-F5344CB8AC3E}">
        <p14:creationId xmlns:p14="http://schemas.microsoft.com/office/powerpoint/2010/main" val="2041758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FB735-67F4-DB01-7A11-1A8809A7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EC8C10-F8BB-0D6F-F895-65C965B8A232}"/>
              </a:ext>
            </a:extLst>
          </p:cNvPr>
          <p:cNvSpPr/>
          <p:nvPr/>
        </p:nvSpPr>
        <p:spPr>
          <a:xfrm>
            <a:off x="3757332" y="3324677"/>
            <a:ext cx="429886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55F131-622C-7EE7-2C38-940B3C9DE4DF}"/>
              </a:ext>
            </a:extLst>
          </p:cNvPr>
          <p:cNvSpPr/>
          <p:nvPr/>
        </p:nvSpPr>
        <p:spPr>
          <a:xfrm>
            <a:off x="207608" y="1625110"/>
            <a:ext cx="1177678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AppDomain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]::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CurrentDomain.GetAssemblies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().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GetTypes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 | Where-Object {$_.</a:t>
            </a:r>
            <a:r>
              <a:rPr lang="en-US" sz="36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NameSpace</a:t>
            </a:r>
            <a:r>
              <a:rPr lang="en-US" sz="36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-eq 'System.IO'}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593D6-0CCF-2146-369A-8EAE16863AE0}"/>
              </a:ext>
            </a:extLst>
          </p:cNvPr>
          <p:cNvSpPr/>
          <p:nvPr/>
        </p:nvSpPr>
        <p:spPr>
          <a:xfrm>
            <a:off x="3320701" y="935413"/>
            <a:ext cx="517213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List Classes of Namespaces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 descr="A qr code with a colorful squar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72FD55F-4E0C-EA2A-47DB-8F8A36FA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14" y="4013775"/>
            <a:ext cx="1495303" cy="14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0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141BE-A4C0-B8CC-50EB-F9AC8E2F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EAD758-1D76-35FD-34C5-0293419E5E73}"/>
              </a:ext>
            </a:extLst>
          </p:cNvPr>
          <p:cNvSpPr/>
          <p:nvPr/>
        </p:nvSpPr>
        <p:spPr>
          <a:xfrm>
            <a:off x="1234158" y="1707951"/>
            <a:ext cx="1020064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collection of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796BBE-BEA4-45AB-98CF-AE3533B64F2B}"/>
              </a:ext>
            </a:extLst>
          </p:cNvPr>
          <p:cNvSpPr/>
          <p:nvPr/>
        </p:nvSpPr>
        <p:spPr>
          <a:xfrm>
            <a:off x="4367466" y="1067901"/>
            <a:ext cx="325849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.NET 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Assemblies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BFBEF7-89C2-F9B4-9EC9-D10E43D7BCDB}"/>
              </a:ext>
            </a:extLst>
          </p:cNvPr>
          <p:cNvSpPr/>
          <p:nvPr/>
        </p:nvSpPr>
        <p:spPr>
          <a:xfrm>
            <a:off x="403621" y="3302109"/>
            <a:ext cx="113847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e.g.  [Namespace.TypeName].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Assembly.location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837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A12F88-8320-2E22-ABEA-AAB9CFCBD4C8}"/>
              </a:ext>
            </a:extLst>
          </p:cNvPr>
          <p:cNvSpPr/>
          <p:nvPr/>
        </p:nvSpPr>
        <p:spPr>
          <a:xfrm>
            <a:off x="2813920" y="1811105"/>
            <a:ext cx="656416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Demo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595994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A12F88-8320-2E22-ABEA-AAB9CFCBD4C8}"/>
              </a:ext>
            </a:extLst>
          </p:cNvPr>
          <p:cNvSpPr/>
          <p:nvPr/>
        </p:nvSpPr>
        <p:spPr>
          <a:xfrm>
            <a:off x="3295328" y="1673548"/>
            <a:ext cx="53501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.NET </a:t>
            </a:r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5493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96523A-22BA-DA51-0CBC-FBED8D79ED5A}"/>
              </a:ext>
            </a:extLst>
          </p:cNvPr>
          <p:cNvSpPr/>
          <p:nvPr/>
        </p:nvSpPr>
        <p:spPr>
          <a:xfrm>
            <a:off x="109535" y="1648908"/>
            <a:ext cx="1197292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[System.Management.Automation.PowerShell]</a:t>
            </a:r>
          </a:p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[PowerShell]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6777F-E415-CD4B-C836-89A5F5202DE8}"/>
              </a:ext>
            </a:extLst>
          </p:cNvPr>
          <p:cNvSpPr/>
          <p:nvPr/>
        </p:nvSpPr>
        <p:spPr>
          <a:xfrm>
            <a:off x="1448150" y="4059866"/>
            <a:ext cx="936237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$psInstance = [PowerShell]::Create()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BD8060-50A3-E81D-ECA6-B194D6D9F2DF}"/>
              </a:ext>
            </a:extLst>
          </p:cNvPr>
          <p:cNvSpPr/>
          <p:nvPr/>
        </p:nvSpPr>
        <p:spPr>
          <a:xfrm>
            <a:off x="2681197" y="1064133"/>
            <a:ext cx="682960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Creat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 a PowerShell Runspace Instance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640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8F4D4B-2317-E24E-A671-443342C2AC8B}"/>
              </a:ext>
            </a:extLst>
          </p:cNvPr>
          <p:cNvSpPr/>
          <p:nvPr/>
        </p:nvSpPr>
        <p:spPr>
          <a:xfrm>
            <a:off x="544967" y="2709198"/>
            <a:ext cx="594271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Systems Administrator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11B80-88E4-28F2-50EE-F0B482C1DE4E}"/>
              </a:ext>
            </a:extLst>
          </p:cNvPr>
          <p:cNvSpPr/>
          <p:nvPr/>
        </p:nvSpPr>
        <p:spPr>
          <a:xfrm>
            <a:off x="553975" y="3507185"/>
            <a:ext cx="60351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Xtender/Enhancer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563677-B526-1096-095C-E290710DBD85}"/>
              </a:ext>
            </a:extLst>
          </p:cNvPr>
          <p:cNvSpPr/>
          <p:nvPr/>
        </p:nvSpPr>
        <p:spPr>
          <a:xfrm>
            <a:off x="108533" y="4360190"/>
            <a:ext cx="417859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 OpCon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342AF-BA31-9A2C-318C-1656CD099020}"/>
              </a:ext>
            </a:extLst>
          </p:cNvPr>
          <p:cNvSpPr/>
          <p:nvPr/>
        </p:nvSpPr>
        <p:spPr>
          <a:xfrm>
            <a:off x="549519" y="1912950"/>
            <a:ext cx="58151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Everwise Credit Union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AFF0D-DC9A-6FFA-827A-C3804F46F25A}"/>
              </a:ext>
            </a:extLst>
          </p:cNvPr>
          <p:cNvSpPr/>
          <p:nvPr/>
        </p:nvSpPr>
        <p:spPr>
          <a:xfrm>
            <a:off x="298905" y="5125167"/>
            <a:ext cx="358078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PowerShell</a:t>
            </a:r>
          </a:p>
        </p:txBody>
      </p:sp>
      <p:pic>
        <p:nvPicPr>
          <p:cNvPr id="10" name="Picture 9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A79BB0C7-6F78-5843-1482-8D528AF2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27" y="1257424"/>
            <a:ext cx="2061505" cy="43431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2C349-530C-5938-C764-47314511ED5F}"/>
              </a:ext>
            </a:extLst>
          </p:cNvPr>
          <p:cNvSpPr txBox="1"/>
          <p:nvPr/>
        </p:nvSpPr>
        <p:spPr>
          <a:xfrm>
            <a:off x="450690" y="1131179"/>
            <a:ext cx="2061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507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9338EB-B722-754B-5EFB-79F6F6F51D19}"/>
              </a:ext>
            </a:extLst>
          </p:cNvPr>
          <p:cNvSpPr/>
          <p:nvPr/>
        </p:nvSpPr>
        <p:spPr>
          <a:xfrm>
            <a:off x="2740263" y="1931913"/>
            <a:ext cx="746769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AddCommand</a:t>
            </a:r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(‘Command’)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A02511-ADC5-EB9F-86E0-A2C1F016D61F}"/>
              </a:ext>
            </a:extLst>
          </p:cNvPr>
          <p:cNvSpPr/>
          <p:nvPr/>
        </p:nvSpPr>
        <p:spPr>
          <a:xfrm>
            <a:off x="488522" y="2878095"/>
            <a:ext cx="1170347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AddParameter</a:t>
            </a:r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(‘</a:t>
            </a:r>
            <a:r>
              <a:rPr lang="en-US" sz="4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ParameterName</a:t>
            </a:r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’,’Parameter’)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501C70-E920-4176-33F6-B3C64BFA17D1}"/>
              </a:ext>
            </a:extLst>
          </p:cNvPr>
          <p:cNvSpPr/>
          <p:nvPr/>
        </p:nvSpPr>
        <p:spPr>
          <a:xfrm>
            <a:off x="2937822" y="3795531"/>
            <a:ext cx="70558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AddStatement</a:t>
            </a:r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A907FF-05A0-3335-406E-AB88BE601462}"/>
              </a:ext>
            </a:extLst>
          </p:cNvPr>
          <p:cNvSpPr/>
          <p:nvPr/>
        </p:nvSpPr>
        <p:spPr>
          <a:xfrm>
            <a:off x="3688128" y="4712967"/>
            <a:ext cx="557196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AddScript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({Script})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ED2BF5-9803-9A48-508C-56AD6D0836D7}"/>
              </a:ext>
            </a:extLst>
          </p:cNvPr>
          <p:cNvSpPr/>
          <p:nvPr/>
        </p:nvSpPr>
        <p:spPr>
          <a:xfrm>
            <a:off x="2333390" y="1260699"/>
            <a:ext cx="76602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Methods to be used with ‘PowerShell’ Type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48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FE6CA9-587C-8507-F6CE-BE5982E9D0A8}"/>
              </a:ext>
            </a:extLst>
          </p:cNvPr>
          <p:cNvSpPr/>
          <p:nvPr/>
        </p:nvSpPr>
        <p:spPr>
          <a:xfrm>
            <a:off x="4970744" y="2077542"/>
            <a:ext cx="246282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Invoke</a:t>
            </a:r>
            <a:r>
              <a:rPr lang="en-US" sz="4800" b="0" i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24135C-29A9-1E9E-CBFE-9568C1541784}"/>
              </a:ext>
            </a:extLst>
          </p:cNvPr>
          <p:cNvSpPr/>
          <p:nvPr/>
        </p:nvSpPr>
        <p:spPr>
          <a:xfrm>
            <a:off x="4341359" y="3013501"/>
            <a:ext cx="37215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BeginInvoke</a:t>
            </a:r>
            <a:r>
              <a:rPr lang="en-US" sz="48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B88F00-9120-8FF2-6FEA-DF78028066C5}"/>
              </a:ext>
            </a:extLst>
          </p:cNvPr>
          <p:cNvSpPr/>
          <p:nvPr/>
        </p:nvSpPr>
        <p:spPr>
          <a:xfrm>
            <a:off x="2568643" y="1234985"/>
            <a:ext cx="76602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Methods to be used with ‘PowerShell’ Type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941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37481-C0A8-4353-C7BF-72A52D87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88B7CB-3DA0-EF23-3A09-1AB4D9BDA8A7}"/>
              </a:ext>
            </a:extLst>
          </p:cNvPr>
          <p:cNvSpPr/>
          <p:nvPr/>
        </p:nvSpPr>
        <p:spPr>
          <a:xfrm>
            <a:off x="2568643" y="1234985"/>
            <a:ext cx="68235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Example Runspace Creation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4318A59-9990-5C24-E7F5-ABEC2812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25" y="2039581"/>
            <a:ext cx="7501299" cy="1636143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A3849B-47F7-DD2A-F706-DE43FF9B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326" y="3869635"/>
            <a:ext cx="7501299" cy="20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4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9B72C-6069-59EE-4A2F-ED83E87F6FFA}"/>
              </a:ext>
            </a:extLst>
          </p:cNvPr>
          <p:cNvSpPr/>
          <p:nvPr/>
        </p:nvSpPr>
        <p:spPr>
          <a:xfrm>
            <a:off x="3420940" y="1641626"/>
            <a:ext cx="535012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 a .NET Runspace Pool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681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B7FCAF-EC8B-8B3A-2E3E-B5FB86C0994D}"/>
              </a:ext>
            </a:extLst>
          </p:cNvPr>
          <p:cNvSpPr/>
          <p:nvPr/>
        </p:nvSpPr>
        <p:spPr>
          <a:xfrm>
            <a:off x="119742" y="1935661"/>
            <a:ext cx="1195251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rsp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[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RunspaceFactory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]::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CreateRunspacePool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(1,5)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ED28E4-4A90-1DC2-69D4-ABDAC8AFFE1E}"/>
              </a:ext>
            </a:extLst>
          </p:cNvPr>
          <p:cNvSpPr/>
          <p:nvPr/>
        </p:nvSpPr>
        <p:spPr>
          <a:xfrm>
            <a:off x="4093687" y="2878596"/>
            <a:ext cx="40046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rsp.Open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en-US" sz="44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4B48A0-911F-CE36-0FFF-15339D669A15}"/>
              </a:ext>
            </a:extLst>
          </p:cNvPr>
          <p:cNvSpPr/>
          <p:nvPr/>
        </p:nvSpPr>
        <p:spPr>
          <a:xfrm>
            <a:off x="2926441" y="3821531"/>
            <a:ext cx="659608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rs.RunspacePool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rsp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9CA7B-3395-819C-80AC-5554EF3AF63E}"/>
              </a:ext>
            </a:extLst>
          </p:cNvPr>
          <p:cNvSpPr/>
          <p:nvPr/>
        </p:nvSpPr>
        <p:spPr>
          <a:xfrm>
            <a:off x="2144379" y="1177392"/>
            <a:ext cx="80336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Create a P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owerShell </a:t>
            </a:r>
            <a:r>
              <a:rPr lang="en-US" sz="32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Runspace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Pool Instance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73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407B6-5283-305B-048B-1CE5A711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460F41-80B1-9B73-B946-7BDDE959B115}"/>
              </a:ext>
            </a:extLst>
          </p:cNvPr>
          <p:cNvSpPr/>
          <p:nvPr/>
        </p:nvSpPr>
        <p:spPr>
          <a:xfrm>
            <a:off x="2424578" y="1221540"/>
            <a:ext cx="763382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owerShell </a:t>
            </a:r>
            <a:r>
              <a:rPr lang="en-US" sz="32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Runspace</a:t>
            </a:r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– Deallocate Objects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40F59-003C-762D-91BF-080C9F1701F7}"/>
              </a:ext>
            </a:extLst>
          </p:cNvPr>
          <p:cNvSpPr/>
          <p:nvPr/>
        </p:nvSpPr>
        <p:spPr>
          <a:xfrm>
            <a:off x="1281561" y="2119890"/>
            <a:ext cx="962887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jb.Instance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| Foreach-Object Dispose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C3520-8DB6-3AD5-9A41-3A6447B28542}"/>
              </a:ext>
            </a:extLst>
          </p:cNvPr>
          <p:cNvSpPr/>
          <p:nvPr/>
        </p:nvSpPr>
        <p:spPr>
          <a:xfrm>
            <a:off x="3864422" y="3044279"/>
            <a:ext cx="423388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rsp.Dispose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647F8-7EC6-49C1-CF89-312FA9F48E09}"/>
              </a:ext>
            </a:extLst>
          </p:cNvPr>
          <p:cNvSpPr/>
          <p:nvPr/>
        </p:nvSpPr>
        <p:spPr>
          <a:xfrm>
            <a:off x="3864422" y="4101256"/>
            <a:ext cx="433131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[GC]::Collect()</a:t>
            </a:r>
          </a:p>
        </p:txBody>
      </p:sp>
    </p:spTree>
    <p:extLst>
      <p:ext uri="{BB962C8B-B14F-4D97-AF65-F5344CB8AC3E}">
        <p14:creationId xmlns:p14="http://schemas.microsoft.com/office/powerpoint/2010/main" val="239941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4CC6-F991-EA31-DBBC-B5B723478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6F832-ACA8-EB44-50FC-10D73437A89E}"/>
              </a:ext>
            </a:extLst>
          </p:cNvPr>
          <p:cNvSpPr/>
          <p:nvPr/>
        </p:nvSpPr>
        <p:spPr>
          <a:xfrm>
            <a:off x="2795233" y="956426"/>
            <a:ext cx="68364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Example Runspace Pool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FAA96-930C-C7E6-E841-7B26307D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56" y="1663079"/>
            <a:ext cx="7350125" cy="37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9B72C-6069-59EE-4A2F-ED83E87F6FFA}"/>
              </a:ext>
            </a:extLst>
          </p:cNvPr>
          <p:cNvSpPr/>
          <p:nvPr/>
        </p:nvSpPr>
        <p:spPr>
          <a:xfrm>
            <a:off x="2631796" y="1766317"/>
            <a:ext cx="69284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</a:t>
            </a:r>
            <a:r>
              <a:rPr lang="en-US" sz="4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</a:t>
            </a:r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Demo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00940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9B72C-6069-59EE-4A2F-ED83E87F6FFA}"/>
              </a:ext>
            </a:extLst>
          </p:cNvPr>
          <p:cNvSpPr/>
          <p:nvPr/>
        </p:nvSpPr>
        <p:spPr>
          <a:xfrm>
            <a:off x="2631796" y="1669335"/>
            <a:ext cx="69284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Sample Code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0871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95E9E-2666-BABD-9AF6-21BBDFA36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D5727-FF59-8B95-BB65-FD22017C412F}"/>
              </a:ext>
            </a:extLst>
          </p:cNvPr>
          <p:cNvSpPr/>
          <p:nvPr/>
        </p:nvSpPr>
        <p:spPr>
          <a:xfrm>
            <a:off x="2572608" y="990656"/>
            <a:ext cx="704678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Expand Report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53633-8559-49B4-F73C-B3AE0750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5" y="2155275"/>
            <a:ext cx="9158718" cy="20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E944FE-375E-E056-BBFF-942C6ADB48C9}"/>
              </a:ext>
            </a:extLst>
          </p:cNvPr>
          <p:cNvSpPr/>
          <p:nvPr/>
        </p:nvSpPr>
        <p:spPr>
          <a:xfrm>
            <a:off x="1512164" y="996262"/>
            <a:ext cx="39415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Everwise Credit Union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198D9-623B-1A93-4803-D50FFB12DC77}"/>
              </a:ext>
            </a:extLst>
          </p:cNvPr>
          <p:cNvSpPr/>
          <p:nvPr/>
        </p:nvSpPr>
        <p:spPr>
          <a:xfrm>
            <a:off x="8176866" y="1047909"/>
            <a:ext cx="145846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434AF-C628-8D73-00D5-6806BD1857C8}"/>
              </a:ext>
            </a:extLst>
          </p:cNvPr>
          <p:cNvSpPr/>
          <p:nvPr/>
        </p:nvSpPr>
        <p:spPr>
          <a:xfrm>
            <a:off x="2450332" y="3586196"/>
            <a:ext cx="178371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GitHub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B1E222-0F53-651A-354B-C47F4D257C22}"/>
              </a:ext>
            </a:extLst>
          </p:cNvPr>
          <p:cNvSpPr/>
          <p:nvPr/>
        </p:nvSpPr>
        <p:spPr>
          <a:xfrm>
            <a:off x="8015974" y="3605801"/>
            <a:ext cx="172569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LinkedIn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3" name="Picture 12" descr="A qr code with a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4270AA-FA2D-5B72-CA92-C7840A681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18" y="1761982"/>
            <a:ext cx="1509823" cy="1509823"/>
          </a:xfrm>
          <a:prstGeom prst="rect">
            <a:avLst/>
          </a:prstGeom>
        </p:spPr>
      </p:pic>
      <p:pic>
        <p:nvPicPr>
          <p:cNvPr id="14" name="Picture 13" descr="A qr code with a white x in the middl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326647C6-F07C-85CE-D007-1E5D30C9D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569" y="1832833"/>
            <a:ext cx="1508760" cy="1508760"/>
          </a:xfrm>
          <a:prstGeom prst="rect">
            <a:avLst/>
          </a:prstGeom>
        </p:spPr>
      </p:pic>
      <p:pic>
        <p:nvPicPr>
          <p:cNvPr id="15" name="Picture 14" descr="A qr code with a ca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62F722C-EE15-FA98-B278-99B3B5182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7808" y="4351916"/>
            <a:ext cx="1508760" cy="1508760"/>
          </a:xfrm>
          <a:prstGeom prst="rect">
            <a:avLst/>
          </a:prstGeom>
        </p:spPr>
      </p:pic>
      <p:pic>
        <p:nvPicPr>
          <p:cNvPr id="16" name="Picture 15" descr="A qr code with a 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0E6A136E-7D1A-BCF3-794F-0CA019823D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6569" y="4351916"/>
            <a:ext cx="1509823" cy="150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789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716EA-0124-24DD-33DD-DC6040CE0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91C5D1-8462-A25A-936C-18E95F2C93F2}"/>
              </a:ext>
            </a:extLst>
          </p:cNvPr>
          <p:cNvSpPr/>
          <p:nvPr/>
        </p:nvSpPr>
        <p:spPr>
          <a:xfrm>
            <a:off x="2492829" y="641313"/>
            <a:ext cx="64878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to Expand Reports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05335-BDB6-B8A6-BC10-5D87EBD4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48" y="2110772"/>
            <a:ext cx="5918903" cy="35579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0B1D94-C80F-2C6D-7B28-8E05956EFFEB}"/>
              </a:ext>
            </a:extLst>
          </p:cNvPr>
          <p:cNvSpPr/>
          <p:nvPr/>
        </p:nvSpPr>
        <p:spPr>
          <a:xfrm>
            <a:off x="4204015" y="1472310"/>
            <a:ext cx="28507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 Reports</a:t>
            </a:r>
            <a:endParaRPr 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43797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D9B2C-7C38-721C-E57B-3AA4E13E9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43181E-29E9-E8A1-9814-7A3C207BA85A}"/>
              </a:ext>
            </a:extLst>
          </p:cNvPr>
          <p:cNvSpPr/>
          <p:nvPr/>
        </p:nvSpPr>
        <p:spPr>
          <a:xfrm>
            <a:off x="3137612" y="984675"/>
            <a:ext cx="67912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Index Report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72191-D76A-5BCA-1E7A-77460350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74" y="2182919"/>
            <a:ext cx="7214153" cy="24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D1B4C-58ED-0738-6A40-93388209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9979AE-D714-F5C6-68A4-0BF0452E111E}"/>
              </a:ext>
            </a:extLst>
          </p:cNvPr>
          <p:cNvSpPr/>
          <p:nvPr/>
        </p:nvSpPr>
        <p:spPr>
          <a:xfrm>
            <a:off x="2301143" y="885615"/>
            <a:ext cx="68863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to Index Reports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33C5E-BC12-07B8-4A63-C570F1C6EE1C}"/>
              </a:ext>
            </a:extLst>
          </p:cNvPr>
          <p:cNvSpPr/>
          <p:nvPr/>
        </p:nvSpPr>
        <p:spPr>
          <a:xfrm>
            <a:off x="4549042" y="1741890"/>
            <a:ext cx="263008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11252 Reports</a:t>
            </a:r>
            <a:endParaRPr 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BFDE2-73FA-82E4-3960-2D7ABF59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42" y="2333157"/>
            <a:ext cx="6031675" cy="36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569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5B7A4-F0A1-1DB2-33EF-B6818142EC16}"/>
              </a:ext>
            </a:extLst>
          </p:cNvPr>
          <p:cNvSpPr/>
          <p:nvPr/>
        </p:nvSpPr>
        <p:spPr>
          <a:xfrm>
            <a:off x="4536796" y="1788088"/>
            <a:ext cx="345727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Demo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249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9AEA3-3E94-EB48-CC83-E1EA61929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FFCD2-EC0F-938F-CD37-499284B26D41}"/>
              </a:ext>
            </a:extLst>
          </p:cNvPr>
          <p:cNvSpPr/>
          <p:nvPr/>
        </p:nvSpPr>
        <p:spPr>
          <a:xfrm>
            <a:off x="3719960" y="1165432"/>
            <a:ext cx="42034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Call To 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DD516D-47C0-84DC-B505-2F9772F9D598}"/>
              </a:ext>
            </a:extLst>
          </p:cNvPr>
          <p:cNvSpPr/>
          <p:nvPr/>
        </p:nvSpPr>
        <p:spPr>
          <a:xfrm>
            <a:off x="214745" y="1958025"/>
            <a:ext cx="1176250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Programming Practices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CE4C4-CE4D-B2C2-E173-F7153ADE3F81}"/>
              </a:ext>
            </a:extLst>
          </p:cNvPr>
          <p:cNvSpPr/>
          <p:nvPr/>
        </p:nvSpPr>
        <p:spPr>
          <a:xfrm>
            <a:off x="429491" y="2935284"/>
            <a:ext cx="1176250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.NET </a:t>
            </a:r>
            <a:r>
              <a:rPr lang="en-US" sz="4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</a:t>
            </a:r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isolate your script</a:t>
            </a:r>
          </a:p>
        </p:txBody>
      </p:sp>
    </p:spTree>
    <p:extLst>
      <p:ext uri="{BB962C8B-B14F-4D97-AF65-F5344CB8AC3E}">
        <p14:creationId xmlns:p14="http://schemas.microsoft.com/office/powerpoint/2010/main" val="3665823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9F6B-FB0A-C350-DDF3-AD9589ECF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67B6A4-6674-2412-6CE5-B9BF0C2793B2}"/>
              </a:ext>
            </a:extLst>
          </p:cNvPr>
          <p:cNvSpPr/>
          <p:nvPr/>
        </p:nvSpPr>
        <p:spPr>
          <a:xfrm>
            <a:off x="3688963" y="839967"/>
            <a:ext cx="42034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Resource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E3B-F796-C2A3-8BAC-F3688D4BEA1B}"/>
              </a:ext>
            </a:extLst>
          </p:cNvPr>
          <p:cNvSpPr/>
          <p:nvPr/>
        </p:nvSpPr>
        <p:spPr>
          <a:xfrm>
            <a:off x="1675881" y="1416147"/>
            <a:ext cx="8229599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Mastering PowerShell Scripting</a:t>
            </a:r>
          </a:p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Fourth Edition</a:t>
            </a:r>
          </a:p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Chris 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4FC61-BBA3-AC7A-D06D-0A222A4A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739" y="3539805"/>
            <a:ext cx="1789856" cy="24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1212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AB13AF-E6F5-ADFC-FC77-FBD857927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565" y="1011382"/>
            <a:ext cx="10377054" cy="5056637"/>
          </a:xfrm>
          <a:prstGeom prst="rect">
            <a:avLst/>
          </a:prstGeom>
          <a:effectLst>
            <a:glow rad="63500">
              <a:schemeClr val="tx1">
                <a:lumMod val="85000"/>
                <a:lumOff val="15000"/>
                <a:alpha val="40000"/>
              </a:schemeClr>
            </a:glow>
            <a:outerShdw dist="38100" dir="13500000" algn="br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  <p:pic>
        <p:nvPicPr>
          <p:cNvPr id="3" name="Picture 2" descr="A qr code with a purple square and a black square with a black and white square with a black and white square with a black and white square with a black and white square with a black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A294203-649D-CB10-6D4C-D902C2D62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4" y="3821774"/>
            <a:ext cx="1399953" cy="1399953"/>
          </a:xfrm>
          <a:prstGeom prst="rect">
            <a:avLst/>
          </a:prstGeom>
        </p:spPr>
      </p:pic>
      <p:pic>
        <p:nvPicPr>
          <p:cNvPr id="4" name="Picture 3" descr="A qr code with a 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2BF4D7E-FB05-0713-E0B4-A5B665064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7530" y="3878598"/>
            <a:ext cx="1509823" cy="1509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1ACF0A-B65C-A8E1-4C21-57A0D02270C8}"/>
              </a:ext>
            </a:extLst>
          </p:cNvPr>
          <p:cNvSpPr/>
          <p:nvPr/>
        </p:nvSpPr>
        <p:spPr>
          <a:xfrm>
            <a:off x="122146" y="3124580"/>
            <a:ext cx="330276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Documentation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C65AC4-4BD5-4637-892A-5E7423D36635}"/>
              </a:ext>
            </a:extLst>
          </p:cNvPr>
          <p:cNvSpPr/>
          <p:nvPr/>
        </p:nvSpPr>
        <p:spPr>
          <a:xfrm>
            <a:off x="9512764" y="3136612"/>
            <a:ext cx="16193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LinkedIn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r code with a purple square and a black square with a black and white square with a black and white square with a black and white square with a black and white square with a black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C9AFBD9-AEB3-B966-6979-8B16C774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247" y="2550928"/>
            <a:ext cx="1979428" cy="19794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B6FE10-9C7F-C740-23C4-1F402D9EA81F}"/>
              </a:ext>
            </a:extLst>
          </p:cNvPr>
          <p:cNvSpPr/>
          <p:nvPr/>
        </p:nvSpPr>
        <p:spPr>
          <a:xfrm>
            <a:off x="174171" y="1313973"/>
            <a:ext cx="117565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Documentation for Presentation (GitHub)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930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4DA7D0-2C1E-4145-1385-051BD5E06BFC}"/>
              </a:ext>
            </a:extLst>
          </p:cNvPr>
          <p:cNvSpPr/>
          <p:nvPr/>
        </p:nvSpPr>
        <p:spPr>
          <a:xfrm>
            <a:off x="4813350" y="949595"/>
            <a:ext cx="25652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29FCFC-4C4C-8F32-6CC0-B34C74A1B758}"/>
              </a:ext>
            </a:extLst>
          </p:cNvPr>
          <p:cNvSpPr/>
          <p:nvPr/>
        </p:nvSpPr>
        <p:spPr>
          <a:xfrm>
            <a:off x="2897878" y="1664996"/>
            <a:ext cx="66220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Asynchronous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9C8A6-A0FB-8961-3C7B-A34E8B1658E0}"/>
              </a:ext>
            </a:extLst>
          </p:cNvPr>
          <p:cNvSpPr/>
          <p:nvPr/>
        </p:nvSpPr>
        <p:spPr>
          <a:xfrm>
            <a:off x="3718454" y="2482895"/>
            <a:ext cx="49809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in PowerShell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2E97CA-C9B6-04B9-CC2E-BC8CB41C6801}"/>
              </a:ext>
            </a:extLst>
          </p:cNvPr>
          <p:cNvSpPr/>
          <p:nvPr/>
        </p:nvSpPr>
        <p:spPr>
          <a:xfrm>
            <a:off x="4766849" y="3300794"/>
            <a:ext cx="28841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B518D-731D-82BB-29A1-0D6CE53B7C7A}"/>
              </a:ext>
            </a:extLst>
          </p:cNvPr>
          <p:cNvSpPr/>
          <p:nvPr/>
        </p:nvSpPr>
        <p:spPr>
          <a:xfrm>
            <a:off x="4133021" y="4021897"/>
            <a:ext cx="41517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Runspace Pools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9B1C3-4163-3668-42C3-CBE0F948A1D0}"/>
              </a:ext>
            </a:extLst>
          </p:cNvPr>
          <p:cNvSpPr/>
          <p:nvPr/>
        </p:nvSpPr>
        <p:spPr>
          <a:xfrm>
            <a:off x="5352746" y="4777505"/>
            <a:ext cx="171232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772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C7F802-17E6-62BB-E6C8-5E8FC07AE08F}"/>
              </a:ext>
            </a:extLst>
          </p:cNvPr>
          <p:cNvSpPr/>
          <p:nvPr/>
        </p:nvSpPr>
        <p:spPr>
          <a:xfrm>
            <a:off x="1543843" y="1275867"/>
            <a:ext cx="93683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Asynchronous Processing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44B8C-30B7-4C29-01A5-2B257799FDCE}"/>
              </a:ext>
            </a:extLst>
          </p:cNvPr>
          <p:cNvSpPr/>
          <p:nvPr/>
        </p:nvSpPr>
        <p:spPr>
          <a:xfrm>
            <a:off x="185263" y="4243494"/>
            <a:ext cx="1092865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Faster……………………………………………………..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608CE-7998-60CA-DA2F-22114E54C3EF}"/>
              </a:ext>
            </a:extLst>
          </p:cNvPr>
          <p:cNvSpPr/>
          <p:nvPr/>
        </p:nvSpPr>
        <p:spPr>
          <a:xfrm>
            <a:off x="2084910" y="3495026"/>
            <a:ext cx="87712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…………………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.........................</a:t>
            </a:r>
          </a:p>
        </p:txBody>
      </p:sp>
      <p:pic>
        <p:nvPicPr>
          <p:cNvPr id="5" name="Graphic 4" descr="Car outline">
            <a:extLst>
              <a:ext uri="{FF2B5EF4-FFF2-40B4-BE49-F238E27FC236}">
                <a16:creationId xmlns:a16="http://schemas.microsoft.com/office/drawing/2014/main" id="{67EB6C51-D97F-E618-4181-744C5EA64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7302" y="3571970"/>
            <a:ext cx="769441" cy="769441"/>
          </a:xfrm>
          <a:prstGeom prst="rect">
            <a:avLst/>
          </a:prstGeom>
        </p:spPr>
      </p:pic>
      <p:pic>
        <p:nvPicPr>
          <p:cNvPr id="6" name="Graphic 5" descr="Race Car with solid fill">
            <a:extLst>
              <a:ext uri="{FF2B5EF4-FFF2-40B4-BE49-F238E27FC236}">
                <a16:creationId xmlns:a16="http://schemas.microsoft.com/office/drawing/2014/main" id="{A2511BAF-B450-BD81-86E6-23D77E9DB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6717" y="3833581"/>
            <a:ext cx="914400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0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06D29-4230-CED8-9A4E-9EF5EE7C3B74}"/>
              </a:ext>
            </a:extLst>
          </p:cNvPr>
          <p:cNvSpPr/>
          <p:nvPr/>
        </p:nvSpPr>
        <p:spPr>
          <a:xfrm>
            <a:off x="4308264" y="1841639"/>
            <a:ext cx="378263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Synchronous</a:t>
            </a:r>
          </a:p>
          <a:p>
            <a:pPr algn="ctr"/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Vs</a:t>
            </a:r>
          </a:p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238439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73678-9968-AA23-F25D-B5E6E3AA006B}"/>
              </a:ext>
            </a:extLst>
          </p:cNvPr>
          <p:cNvSpPr/>
          <p:nvPr/>
        </p:nvSpPr>
        <p:spPr>
          <a:xfrm>
            <a:off x="5628253" y="1641086"/>
            <a:ext cx="126688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5C213-226E-C0D7-CBC4-7BE019E51D12}"/>
              </a:ext>
            </a:extLst>
          </p:cNvPr>
          <p:cNvSpPr/>
          <p:nvPr/>
        </p:nvSpPr>
        <p:spPr>
          <a:xfrm>
            <a:off x="3942594" y="2399951"/>
            <a:ext cx="47922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Reacting to Events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D644-D43F-F942-71AB-9C063528CD9E}"/>
              </a:ext>
            </a:extLst>
          </p:cNvPr>
          <p:cNvSpPr/>
          <p:nvPr/>
        </p:nvSpPr>
        <p:spPr>
          <a:xfrm>
            <a:off x="4382004" y="3221250"/>
            <a:ext cx="40687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Runspaces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D6216-C7F3-DBCE-7779-B4B60FEC89EA}"/>
              </a:ext>
            </a:extLst>
          </p:cNvPr>
          <p:cNvSpPr/>
          <p:nvPr/>
        </p:nvSpPr>
        <p:spPr>
          <a:xfrm>
            <a:off x="1776162" y="4052247"/>
            <a:ext cx="92804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ForEach-Object with –Parallel (PS 7)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53227-80B6-8F75-82EF-D59734E741F6}"/>
              </a:ext>
            </a:extLst>
          </p:cNvPr>
          <p:cNvSpPr/>
          <p:nvPr/>
        </p:nvSpPr>
        <p:spPr>
          <a:xfrm>
            <a:off x="3510515" y="4873546"/>
            <a:ext cx="581172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Start-ThreadJob (PS 7)</a:t>
            </a:r>
            <a:endParaRPr lang="en-US" sz="4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418F5-11FB-2ACE-7409-1A0331102A39}"/>
              </a:ext>
            </a:extLst>
          </p:cNvPr>
          <p:cNvSpPr/>
          <p:nvPr/>
        </p:nvSpPr>
        <p:spPr>
          <a:xfrm>
            <a:off x="2716193" y="1020569"/>
            <a:ext cx="709100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Ways to create asynchronous Processes</a:t>
            </a:r>
            <a:endParaRPr 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7058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A12F88-8320-2E22-ABEA-AAB9CFCBD4C8}"/>
              </a:ext>
            </a:extLst>
          </p:cNvPr>
          <p:cNvSpPr/>
          <p:nvPr/>
        </p:nvSpPr>
        <p:spPr>
          <a:xfrm>
            <a:off x="3327985" y="2032777"/>
            <a:ext cx="53501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in PowerShell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28504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Space "/>
        <a:ea typeface=""/>
        <a:cs typeface=""/>
      </a:majorFont>
      <a:minorFont>
        <a:latin typeface="Play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817</Words>
  <Application>Microsoft Office PowerPoint</Application>
  <PresentationFormat>Widescreen</PresentationFormat>
  <Paragraphs>182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Play</vt:lpstr>
      <vt:lpstr>Play </vt:lpstr>
      <vt:lpstr>Space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Bruce Stump</cp:lastModifiedBy>
  <cp:revision>56</cp:revision>
  <dcterms:created xsi:type="dcterms:W3CDTF">2022-12-09T06:31:24Z</dcterms:created>
  <dcterms:modified xsi:type="dcterms:W3CDTF">2024-04-06T13:07:44Z</dcterms:modified>
  <cp:category/>
</cp:coreProperties>
</file>